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697906" y="814737"/>
            <a:ext cx="4812123" cy="4719494"/>
            <a:chOff x="2011622" y="281553"/>
            <a:chExt cx="4812123" cy="471949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476672"/>
              <a:ext cx="4772025" cy="4524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917195" y="4727681"/>
              <a:ext cx="136815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Log</a:t>
              </a:r>
              <a:r>
                <a:rPr lang="en-US" altLang="zh-CN" sz="1000" b="1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(fold-change)</a:t>
              </a:r>
              <a:endParaRPr lang="zh-CN" alt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1627310" y="2661183"/>
              <a:ext cx="101484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   Frequency</a:t>
              </a:r>
              <a:endParaRPr lang="zh-CN" alt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2863" y="648000"/>
              <a:ext cx="3744417" cy="3667141"/>
            </a:xfrm>
            <a:prstGeom prst="rect">
              <a:avLst/>
            </a:prstGeom>
          </p:spPr>
        </p:pic>
        <p:cxnSp>
          <p:nvCxnSpPr>
            <p:cNvPr id="12" name="直接连接符 11"/>
            <p:cNvCxnSpPr/>
            <p:nvPr/>
          </p:nvCxnSpPr>
          <p:spPr>
            <a:xfrm>
              <a:off x="4954970" y="837112"/>
              <a:ext cx="0" cy="3600000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283968" y="837112"/>
              <a:ext cx="0" cy="3600000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300192" y="837112"/>
              <a:ext cx="0" cy="3600000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275856" y="837112"/>
              <a:ext cx="0" cy="3600000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148064" y="2216489"/>
              <a:ext cx="0" cy="2160000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067944" y="2216489"/>
              <a:ext cx="0" cy="2160000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 flipH="1">
              <a:off x="4954970" y="908720"/>
              <a:ext cx="18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 flipH="1">
              <a:off x="3275856" y="908720"/>
              <a:ext cx="18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rot="10800000" flipH="1">
              <a:off x="6120192" y="908720"/>
              <a:ext cx="18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/>
            <p:nvPr/>
          </p:nvCxnSpPr>
          <p:spPr>
            <a:xfrm rot="10800000" flipH="1">
              <a:off x="4103968" y="908721"/>
              <a:ext cx="18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188417" y="708664"/>
              <a:ext cx="12372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Ratio &gt; 1.3</a:t>
              </a:r>
            </a:p>
            <a:p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    n = 69</a:t>
              </a:r>
              <a:endParaRPr lang="zh-CN" alt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54469" y="708664"/>
              <a:ext cx="12372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itchFamily="34" charset="0"/>
                  <a:cs typeface="Arial" pitchFamily="34" charset="0"/>
                </a:rPr>
                <a:t>Ratio&lt;0.767</a:t>
              </a:r>
              <a:endParaRPr lang="en-US" altLang="zh-CN" sz="1000" b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    n = 43</a:t>
              </a:r>
              <a:endParaRPr lang="zh-CN" alt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直接箭头连接符 29"/>
            <p:cNvCxnSpPr/>
            <p:nvPr/>
          </p:nvCxnSpPr>
          <p:spPr>
            <a:xfrm flipH="1">
              <a:off x="5161294" y="2348880"/>
              <a:ext cx="18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H="1">
              <a:off x="3276972" y="2348880"/>
              <a:ext cx="18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 rot="-10800000" flipH="1">
              <a:off x="6120192" y="2348880"/>
              <a:ext cx="18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 rot="-10800000" flipH="1">
              <a:off x="3883084" y="2348880"/>
              <a:ext cx="18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285347" y="2348880"/>
              <a:ext cx="12372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Ratio &gt; 1.5</a:t>
              </a:r>
            </a:p>
            <a:p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    n = 19</a:t>
              </a:r>
              <a:endParaRPr lang="zh-CN" alt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22760" y="2384183"/>
              <a:ext cx="12372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Ratio&lt;0.667</a:t>
              </a:r>
            </a:p>
            <a:p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    n = 8</a:t>
              </a:r>
              <a:endParaRPr lang="zh-CN" alt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7" name="直接箭头连接符 36"/>
            <p:cNvCxnSpPr/>
            <p:nvPr/>
          </p:nvCxnSpPr>
          <p:spPr>
            <a:xfrm flipH="1">
              <a:off x="3276972" y="404664"/>
              <a:ext cx="72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/>
            <p:nvPr/>
          </p:nvCxnSpPr>
          <p:spPr>
            <a:xfrm rot="-10800000" flipH="1">
              <a:off x="5559569" y="404664"/>
              <a:ext cx="72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103968" y="281553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zh-CN" sz="1000" b="1" dirty="0" smtClean="0">
                  <a:latin typeface="Arial" pitchFamily="34" charset="0"/>
                  <a:cs typeface="Arial" pitchFamily="34" charset="0"/>
                </a:rPr>
                <a:t>A total </a:t>
              </a:r>
              <a:r>
                <a:rPr lang="en-US" altLang="zh-CN" sz="1000" b="1" dirty="0">
                  <a:latin typeface="Arial" pitchFamily="34" charset="0"/>
                  <a:cs typeface="Arial" pitchFamily="34" charset="0"/>
                </a:rPr>
                <a:t>627 proteins</a:t>
              </a:r>
              <a:endParaRPr lang="zh-CN" alt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1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33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韦 嘉章 (Jiazhang Wei )</dc:creator>
  <cp:lastModifiedBy>ZMoffice</cp:lastModifiedBy>
  <cp:revision>6</cp:revision>
  <dcterms:created xsi:type="dcterms:W3CDTF">2018-08-25T14:04:43Z</dcterms:created>
  <dcterms:modified xsi:type="dcterms:W3CDTF">2018-08-26T03:27:04Z</dcterms:modified>
</cp:coreProperties>
</file>