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28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9" autoAdjust="0"/>
    <p:restoredTop sz="91506"/>
  </p:normalViewPr>
  <p:slideViewPr>
    <p:cSldViewPr snapToGrid="0" snapToObjects="1">
      <p:cViewPr>
        <p:scale>
          <a:sx n="155" d="100"/>
          <a:sy n="155" d="100"/>
        </p:scale>
        <p:origin x="-5920" y="96"/>
      </p:cViewPr>
      <p:guideLst>
        <p:guide orient="horz" pos="2228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0B9C3-F40E-664B-8F87-CA4D70503D94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1C0D90-E40D-B240-996F-A56CB1CC12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494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64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4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19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73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74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20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908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655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01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95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546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6FF63-4519-824D-A5D0-2B82D1736D33}" type="datetimeFigureOut">
              <a:rPr lang="en-US" smtClean="0"/>
              <a:t>18/03/12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D72FC-4E8F-BA4B-B371-A370437BAF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89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69" y="8046065"/>
            <a:ext cx="6603569" cy="933178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US" sz="1200" b="1" dirty="0" smtClean="0"/>
              <a:t>Supplementary Figure 1: Quantile-Quantile (Q-Q) plots of observed and expected χ</a:t>
            </a:r>
            <a:r>
              <a:rPr lang="en-US" sz="1200" b="1" baseline="30000" dirty="0" smtClean="0"/>
              <a:t>2</a:t>
            </a:r>
            <a:r>
              <a:rPr lang="en-US" sz="1200" b="1" dirty="0" smtClean="0"/>
              <a:t> values of association between meningioma risk and SNP genotype. </a:t>
            </a:r>
            <a:r>
              <a:rPr lang="is-IS" sz="1200" dirty="0" smtClean="0"/>
              <a:t>German-GWAS (adjustment carried out on first two principle components): a) genotyped and b) imputed SNPs. USA-GWAS (adjustment carried out on the first three principle components): c) genotyped and d) imputed SNPs. Red line represents the null hypothesis of no true association.</a:t>
            </a:r>
            <a:endParaRPr lang="en-US" sz="12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 rot="16200000">
            <a:off x="-328151" y="2475147"/>
            <a:ext cx="1400057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>
                <a:latin typeface="+mn-lt"/>
              </a:rPr>
              <a:t>German-GWAS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 rot="16200000">
            <a:off x="-226100" y="4800166"/>
            <a:ext cx="1261807" cy="2970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/>
              <a:t>USA-GWAS</a:t>
            </a:r>
          </a:p>
          <a:p>
            <a:pPr algn="l"/>
            <a:endParaRPr lang="en-US" sz="1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736518" y="1474578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/>
              <a:t>a)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677691" y="1474578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/>
              <a:t>b</a:t>
            </a:r>
            <a:r>
              <a:rPr lang="en-US" sz="1200" dirty="0" smtClean="0"/>
              <a:t>)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36518" y="4086588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/>
              <a:t>c)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3677691" y="4086588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/>
              <a:t>d</a:t>
            </a:r>
            <a:r>
              <a:rPr lang="en-US" sz="1200" dirty="0" smtClean="0"/>
              <a:t>)</a:t>
            </a:r>
          </a:p>
        </p:txBody>
      </p:sp>
      <p:pic>
        <p:nvPicPr>
          <p:cNvPr id="3" name="Picture 2" descr="cases_controls_yale_kaiser_8492_genotyped_qq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17" y="1558043"/>
            <a:ext cx="2531809" cy="2531809"/>
          </a:xfrm>
          <a:prstGeom prst="rect">
            <a:avLst/>
          </a:prstGeom>
        </p:spPr>
      </p:pic>
      <p:pic>
        <p:nvPicPr>
          <p:cNvPr id="4" name="Picture 3" descr="cases_controls_yale_kaiser_8492_imputed_qq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260" y="1558043"/>
            <a:ext cx="2528549" cy="2528549"/>
          </a:xfrm>
          <a:prstGeom prst="rect">
            <a:avLst/>
          </a:prstGeom>
        </p:spPr>
      </p:pic>
      <p:pic>
        <p:nvPicPr>
          <p:cNvPr id="5" name="Picture 4" descr="combined_genotyped_qq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78" y="4145621"/>
            <a:ext cx="2528448" cy="2528448"/>
          </a:xfrm>
          <a:prstGeom prst="rect">
            <a:avLst/>
          </a:prstGeom>
        </p:spPr>
      </p:pic>
      <p:pic>
        <p:nvPicPr>
          <p:cNvPr id="6" name="Picture 5" descr="combined_imputed_qq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260" y="4145621"/>
            <a:ext cx="2503130" cy="250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221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69" y="7928428"/>
            <a:ext cx="6603569" cy="1070925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US" sz="1200" b="1" dirty="0" smtClean="0"/>
              <a:t>Supplementary Figure 2: PCA plots of the GWAS data sets. </a:t>
            </a:r>
            <a:r>
              <a:rPr lang="en-US" sz="1200" dirty="0" smtClean="0"/>
              <a:t>Cases and controls from each series were merged with three HapMap version II populations and PCA was conducted on the merged individuals. German-GWAS showing a) cases, controls and three HapMap populations and b) cases, controls and only the CEU HapMap population. USA-GWAS showing c) cases, controls and three HapMap populations and d) cases, controls and only the CEU HapMap population.</a:t>
            </a:r>
            <a:endParaRPr lang="en-US" sz="12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 rot="16200000">
            <a:off x="-542315" y="2315350"/>
            <a:ext cx="1400057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>
                <a:latin typeface="+mn-lt"/>
              </a:rPr>
              <a:t>German-GWAS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 rot="16200000">
            <a:off x="-409209" y="5678822"/>
            <a:ext cx="1131836" cy="2970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/>
              <a:t>USA-GWAS</a:t>
            </a:r>
          </a:p>
          <a:p>
            <a:pPr algn="l"/>
            <a:endParaRPr lang="en-US" sz="1200" dirty="0" smtClean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88954" y="899425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/>
              <a:t>a)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607973" y="899425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/>
              <a:t>b</a:t>
            </a:r>
            <a:r>
              <a:rPr lang="en-US" sz="1200" dirty="0" smtClean="0"/>
              <a:t>)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380083" y="4287535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/>
              <a:t>c)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3607974" y="4287535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/>
              <a:t>d</a:t>
            </a:r>
            <a:r>
              <a:rPr lang="en-US" sz="1200" dirty="0" smtClean="0"/>
              <a:t>)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813613" y="6664325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200" dirty="0" smtClean="0"/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847194" y="6664325"/>
            <a:ext cx="217741" cy="2312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200" dirty="0" smtClean="0"/>
          </a:p>
        </p:txBody>
      </p:sp>
      <p:pic>
        <p:nvPicPr>
          <p:cNvPr id="4" name="Picture 3" descr="combined.ceu.chbjpt.yri.pc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4" y="1246227"/>
            <a:ext cx="3094571" cy="3094571"/>
          </a:xfrm>
          <a:prstGeom prst="rect">
            <a:avLst/>
          </a:prstGeom>
        </p:spPr>
      </p:pic>
      <p:pic>
        <p:nvPicPr>
          <p:cNvPr id="5" name="Picture 4" descr="combined.ceu.pc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429" y="1246227"/>
            <a:ext cx="3094571" cy="3094571"/>
          </a:xfrm>
          <a:prstGeom prst="rect">
            <a:avLst/>
          </a:prstGeom>
        </p:spPr>
      </p:pic>
      <p:pic>
        <p:nvPicPr>
          <p:cNvPr id="6" name="Picture 5" descr="cases_controls_yale_kaiser_8492.ceu.chbjpt.yri.pc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4" y="4611076"/>
            <a:ext cx="3094571" cy="3094571"/>
          </a:xfrm>
          <a:prstGeom prst="rect">
            <a:avLst/>
          </a:prstGeom>
        </p:spPr>
      </p:pic>
      <p:pic>
        <p:nvPicPr>
          <p:cNvPr id="7" name="Picture 6" descr="cases_controls_yale_kaiser_8492.ceu.pca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429" y="4611076"/>
            <a:ext cx="3094571" cy="309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5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2893</TotalTime>
  <Words>201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Supplementary Figure 1: Quantile-Quantile (Q-Q) plots of observed and expected χ2 values of association between meningioma risk and SNP genotype. German-GWAS (adjustment carried out on first two principle components): a) genotyped and b) imputed SNPs. USA-GWAS (adjustment carried out on the first three principle components): c) genotyped and d) imputed SNPs. Red line represents the null hypothesis of no true association.</vt:lpstr>
      <vt:lpstr>Supplementary Figure 2: PCA plots of the GWAS data sets. Cases and controls from each series were merged with three HapMap version II populations and PCA was conducted on the merged individuals. German-GWAS showing a) cases, controls and three HapMap populations and b) cases, controls and only the CEU HapMap population. USA-GWAS showing c) cases, controls and three HapMap populations and d) cases, controls and only the CEU HapMap population.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Cornish</dc:creator>
  <cp:lastModifiedBy>Alex Cornish</cp:lastModifiedBy>
  <cp:revision>59</cp:revision>
  <dcterms:created xsi:type="dcterms:W3CDTF">2017-03-22T10:18:40Z</dcterms:created>
  <dcterms:modified xsi:type="dcterms:W3CDTF">2018-03-12T14:01:08Z</dcterms:modified>
</cp:coreProperties>
</file>