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2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138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259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16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86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818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131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342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878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1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280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681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FCA67-CCB8-444E-9A4F-2BAE5551F0A2}" type="datetimeFigureOut">
              <a:rPr lang="fr-FR" smtClean="0"/>
              <a:t>31/01/2018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56CB2-FBE1-4C01-B300-F469BFFDCD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212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1977106" y="2057400"/>
            <a:ext cx="4912156" cy="3783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ZoneTexte 1"/>
          <p:cNvSpPr txBox="1"/>
          <p:nvPr/>
        </p:nvSpPr>
        <p:spPr>
          <a:xfrm>
            <a:off x="3608832" y="1688068"/>
            <a:ext cx="1872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ONA </a:t>
            </a:r>
            <a:r>
              <a:rPr lang="fr-FR" sz="1200" dirty="0" err="1" smtClean="0"/>
              <a:t>C</a:t>
            </a:r>
            <a:r>
              <a:rPr lang="fr-FR" sz="1200" baseline="-25000" dirty="0" err="1" smtClean="0"/>
              <a:t>max</a:t>
            </a:r>
            <a:r>
              <a:rPr lang="fr-FR" sz="1200" dirty="0" smtClean="0"/>
              <a:t> vs first dose </a:t>
            </a:r>
            <a:r>
              <a:rPr lang="fr-FR" sz="1200" dirty="0" err="1" smtClean="0"/>
              <a:t>level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4269404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Institut Curie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Cottu Paul</dc:creator>
  <cp:lastModifiedBy>Cottu Paul</cp:lastModifiedBy>
  <cp:revision>2</cp:revision>
  <dcterms:created xsi:type="dcterms:W3CDTF">2018-01-31T11:37:16Z</dcterms:created>
  <dcterms:modified xsi:type="dcterms:W3CDTF">2018-01-31T16:36:22Z</dcterms:modified>
</cp:coreProperties>
</file>