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18" r:id="rId2"/>
    <p:sldId id="319" r:id="rId3"/>
  </p:sldIdLst>
  <p:sldSz cx="6858000" cy="9144000" type="screen4x3"/>
  <p:notesSz cx="7315200" cy="96012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CC33"/>
    <a:srgbClr val="FF0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891" autoAdjust="0"/>
    <p:restoredTop sz="95394" autoAdjust="0"/>
  </p:normalViewPr>
  <p:slideViewPr>
    <p:cSldViewPr snapToGrid="0">
      <p:cViewPr varScale="1">
        <p:scale>
          <a:sx n="67" d="100"/>
          <a:sy n="67" d="100"/>
        </p:scale>
        <p:origin x="2098" y="6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170238" cy="481013"/>
          </a:xfrm>
          <a:prstGeom prst="rect">
            <a:avLst/>
          </a:prstGeom>
        </p:spPr>
        <p:txBody>
          <a:bodyPr vert="horz" lIns="91413" tIns="45708" rIns="91413" bIns="4570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2"/>
            <a:ext cx="3170238" cy="481013"/>
          </a:xfrm>
          <a:prstGeom prst="rect">
            <a:avLst/>
          </a:prstGeom>
        </p:spPr>
        <p:txBody>
          <a:bodyPr vert="horz" lIns="91413" tIns="45708" rIns="91413" bIns="45708" rtlCol="0"/>
          <a:lstStyle>
            <a:lvl1pPr algn="r">
              <a:defRPr sz="1200"/>
            </a:lvl1pPr>
          </a:lstStyle>
          <a:p>
            <a:fld id="{F55F39D5-FBF2-4E03-B860-D6061CEA40EE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43163" y="1200150"/>
            <a:ext cx="24288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3" tIns="45708" rIns="91413" bIns="45708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40" y="4621213"/>
            <a:ext cx="5851525" cy="3779837"/>
          </a:xfrm>
          <a:prstGeom prst="rect">
            <a:avLst/>
          </a:prstGeom>
        </p:spPr>
        <p:txBody>
          <a:bodyPr vert="horz" lIns="91413" tIns="45708" rIns="91413" bIns="4570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120188"/>
            <a:ext cx="3170238" cy="481012"/>
          </a:xfrm>
          <a:prstGeom prst="rect">
            <a:avLst/>
          </a:prstGeom>
        </p:spPr>
        <p:txBody>
          <a:bodyPr vert="horz" lIns="91413" tIns="45708" rIns="91413" bIns="45708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13" tIns="45708" rIns="91413" bIns="45708" rtlCol="0" anchor="b"/>
          <a:lstStyle>
            <a:lvl1pPr algn="r">
              <a:defRPr sz="1200"/>
            </a:lvl1pPr>
          </a:lstStyle>
          <a:p>
            <a:fld id="{A3AF5CD0-6BC9-430B-B562-288C9451AB4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3907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8205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726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479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562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157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911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678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4368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809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620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428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3D984-CBFC-4135-9135-54D36B726430}" type="datetimeFigureOut">
              <a:rPr lang="fr-FR" smtClean="0"/>
              <a:t>16/05/2018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1C19C-4305-4703-B475-556E7AC974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8283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Relationship Id="rId9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412274" y="3151293"/>
            <a:ext cx="6033453" cy="2841414"/>
            <a:chOff x="412274" y="3151293"/>
            <a:chExt cx="6033453" cy="284141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4451" y="3375740"/>
              <a:ext cx="1101500" cy="82296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5877" y="3375740"/>
              <a:ext cx="1101500" cy="822960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25052" y="3375740"/>
              <a:ext cx="1101500" cy="82296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4227" y="3375740"/>
              <a:ext cx="1101500" cy="82296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342" y="3375740"/>
              <a:ext cx="1101500" cy="82296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1022747" y="3151293"/>
              <a:ext cx="8388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0’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138576" y="3151293"/>
              <a:ext cx="8388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15’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245923" y="3151293"/>
              <a:ext cx="8388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30’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361752" y="3151293"/>
              <a:ext cx="8388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60’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69099" y="3151293"/>
              <a:ext cx="8388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120’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12274" y="3151293"/>
              <a:ext cx="5876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FSK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7454" y="4198700"/>
              <a:ext cx="57740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b="1" dirty="0" smtClean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VE-CAD</a:t>
              </a:r>
              <a:endParaRPr lang="en-US" sz="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843557" y="4498975"/>
              <a:ext cx="2066925" cy="1493732"/>
              <a:chOff x="843557" y="4498975"/>
              <a:chExt cx="2066925" cy="1493732"/>
            </a:xfrm>
          </p:grpSpPr>
          <p:graphicFrame>
            <p:nvGraphicFramePr>
              <p:cNvPr id="15" name="Object 14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803027659"/>
                  </p:ext>
                </p:extLst>
              </p:nvPr>
            </p:nvGraphicFramePr>
            <p:xfrm>
              <a:off x="843557" y="4498975"/>
              <a:ext cx="2066925" cy="136207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2354" name="Prism 7" r:id="rId8" imgW="4109598" imgH="2706191" progId="Prism7.Document">
                      <p:embed/>
                    </p:oleObj>
                  </mc:Choice>
                  <mc:Fallback>
                    <p:oleObj name="Prism 7" r:id="rId8" imgW="4109598" imgH="2706191" progId="Prism7.Document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9"/>
                          <a:stretch>
                            <a:fillRect/>
                          </a:stretch>
                        </p:blipFill>
                        <p:spPr>
                          <a:xfrm>
                            <a:off x="843557" y="4498975"/>
                            <a:ext cx="2066925" cy="136207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6" name="TextBox 15"/>
              <p:cNvSpPr txBox="1"/>
              <p:nvPr/>
            </p:nvSpPr>
            <p:spPr>
              <a:xfrm>
                <a:off x="1483100" y="4521158"/>
                <a:ext cx="3016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730488" y="4521158"/>
                <a:ext cx="3016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995560" y="4521158"/>
                <a:ext cx="3016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2242948" y="4521158"/>
                <a:ext cx="30162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  <a:endParaRPr 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1598828" y="5777263"/>
                <a:ext cx="50294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FSK</a:t>
                </a:r>
                <a:endParaRPr lang="en-US" sz="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280037" y="8774668"/>
            <a:ext cx="229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S2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387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77334" y="520303"/>
            <a:ext cx="55428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sz="1200" b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200" b="1" smtClean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S2. </a:t>
            </a:r>
            <a:r>
              <a:rPr lang="en-US" sz="1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Short-term activation of </a:t>
            </a:r>
            <a:r>
              <a:rPr lang="en-US" sz="1200" b="1" dirty="0" err="1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cAMP</a:t>
            </a:r>
            <a:r>
              <a:rPr lang="en-US" sz="1200" b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signaling strengthens the endothelial barrier but does not cause any accumulation of VE-cadherin at the plasma membrane.</a:t>
            </a:r>
            <a:endParaRPr lang="en-US" sz="1200" dirty="0">
              <a:latin typeface="Arial" panose="020B060402020202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200000"/>
              </a:lnSpc>
            </a:pPr>
            <a:r>
              <a:rPr lang="en-US" sz="1200" dirty="0" smtClean="0">
                <a:latin typeface="Arial" panose="020B0604020202020204" pitchFamily="34" charset="0"/>
                <a:ea typeface="Arial" panose="020B0604020202020204" pitchFamily="34" charset="0"/>
              </a:rPr>
              <a:t>Confluent 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</a:rPr>
              <a:t>monolayers of HUVECs were treated with </a:t>
            </a:r>
            <a:r>
              <a:rPr lang="en-US" sz="1200" dirty="0" err="1">
                <a:latin typeface="Arial" panose="020B0604020202020204" pitchFamily="34" charset="0"/>
                <a:ea typeface="Arial" panose="020B0604020202020204" pitchFamily="34" charset="0"/>
              </a:rPr>
              <a:t>forskolin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</a:rPr>
              <a:t> for different times and stained for VE-cadherin. Quantification of fluorescence was performed by measuring the integrated density of </a:t>
            </a:r>
            <a:r>
              <a:rPr lang="en-US" sz="1200" dirty="0" smtClean="0">
                <a:latin typeface="Arial" panose="020B0604020202020204" pitchFamily="34" charset="0"/>
                <a:ea typeface="Arial" panose="020B0604020202020204" pitchFamily="34" charset="0"/>
              </a:rPr>
              <a:t>three distinct 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</a:rPr>
              <a:t>areas from at least four pictures for each condition, using ImageJ software. Scale bar </a:t>
            </a:r>
            <a:r>
              <a:rPr lang="en-US" sz="1200" dirty="0" smtClean="0">
                <a:latin typeface="Arial" panose="020B0604020202020204" pitchFamily="34" charset="0"/>
                <a:ea typeface="Arial" panose="020B0604020202020204" pitchFamily="34" charset="0"/>
              </a:rPr>
              <a:t>100 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</a:rPr>
              <a:t>µm</a:t>
            </a:r>
            <a:r>
              <a:rPr lang="en-US" sz="1200" dirty="0" smtClean="0">
                <a:latin typeface="Arial" panose="020B0604020202020204" pitchFamily="34" charset="0"/>
                <a:ea typeface="Arial" panose="020B0604020202020204" pitchFamily="34" charset="0"/>
              </a:rPr>
              <a:t>. One-way ANOVA,  </a:t>
            </a:r>
            <a:r>
              <a:rPr lang="en-US" sz="1200" dirty="0">
                <a:latin typeface="Arial" panose="020B0604020202020204" pitchFamily="34" charset="0"/>
                <a:ea typeface="Arial" panose="020B0604020202020204" pitchFamily="34" charset="0"/>
              </a:rPr>
              <a:t>ns: not significant.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1265207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87065</TotalTime>
  <Words>100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Prism 7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carole perrot</dc:creator>
  <cp:lastModifiedBy>Carole Perrot</cp:lastModifiedBy>
  <cp:revision>710</cp:revision>
  <cp:lastPrinted>2018-04-05T19:47:36Z</cp:lastPrinted>
  <dcterms:created xsi:type="dcterms:W3CDTF">2016-03-11T17:24:59Z</dcterms:created>
  <dcterms:modified xsi:type="dcterms:W3CDTF">2018-05-16T19:15:31Z</dcterms:modified>
</cp:coreProperties>
</file>