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317" r:id="rId2"/>
    <p:sldId id="320" r:id="rId3"/>
  </p:sldIdLst>
  <p:sldSz cx="6858000" cy="9144000" type="screen4x3"/>
  <p:notesSz cx="7315200" cy="96012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33CC33"/>
    <a:srgbClr val="FF00FF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891" autoAdjust="0"/>
    <p:restoredTop sz="95394" autoAdjust="0"/>
  </p:normalViewPr>
  <p:slideViewPr>
    <p:cSldViewPr snapToGrid="0">
      <p:cViewPr varScale="1">
        <p:scale>
          <a:sx n="67" d="100"/>
          <a:sy n="67" d="100"/>
        </p:scale>
        <p:origin x="2098" y="6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170238" cy="481013"/>
          </a:xfrm>
          <a:prstGeom prst="rect">
            <a:avLst/>
          </a:prstGeom>
        </p:spPr>
        <p:txBody>
          <a:bodyPr vert="horz" lIns="91413" tIns="45708" rIns="91413" bIns="45708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2"/>
            <a:ext cx="3170238" cy="481013"/>
          </a:xfrm>
          <a:prstGeom prst="rect">
            <a:avLst/>
          </a:prstGeom>
        </p:spPr>
        <p:txBody>
          <a:bodyPr vert="horz" lIns="91413" tIns="45708" rIns="91413" bIns="45708" rtlCol="0"/>
          <a:lstStyle>
            <a:lvl1pPr algn="r">
              <a:defRPr sz="1200"/>
            </a:lvl1pPr>
          </a:lstStyle>
          <a:p>
            <a:fld id="{F55F39D5-FBF2-4E03-B860-D6061CEA40EE}" type="datetimeFigureOut">
              <a:rPr lang="fr-FR" smtClean="0"/>
              <a:t>19/04/2018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43163" y="1200150"/>
            <a:ext cx="24288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3" tIns="45708" rIns="91413" bIns="45708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40" y="4621213"/>
            <a:ext cx="5851525" cy="3779837"/>
          </a:xfrm>
          <a:prstGeom prst="rect">
            <a:avLst/>
          </a:prstGeom>
        </p:spPr>
        <p:txBody>
          <a:bodyPr vert="horz" lIns="91413" tIns="45708" rIns="91413" bIns="4570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120188"/>
            <a:ext cx="3170238" cy="481012"/>
          </a:xfrm>
          <a:prstGeom prst="rect">
            <a:avLst/>
          </a:prstGeom>
        </p:spPr>
        <p:txBody>
          <a:bodyPr vert="horz" lIns="91413" tIns="45708" rIns="91413" bIns="45708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13" tIns="45708" rIns="91413" bIns="45708" rtlCol="0" anchor="b"/>
          <a:lstStyle>
            <a:lvl1pPr algn="r">
              <a:defRPr sz="1200"/>
            </a:lvl1pPr>
          </a:lstStyle>
          <a:p>
            <a:fld id="{A3AF5CD0-6BC9-430B-B562-288C9451AB4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3907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D984-CBFC-4135-9135-54D36B726430}" type="datetimeFigureOut">
              <a:rPr lang="fr-FR" smtClean="0"/>
              <a:t>19/04/2018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1C19C-4305-4703-B475-556E7AC974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8205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D984-CBFC-4135-9135-54D36B726430}" type="datetimeFigureOut">
              <a:rPr lang="fr-FR" smtClean="0"/>
              <a:t>19/04/2018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1C19C-4305-4703-B475-556E7AC974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2726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D984-CBFC-4135-9135-54D36B726430}" type="datetimeFigureOut">
              <a:rPr lang="fr-FR" smtClean="0"/>
              <a:t>19/04/2018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1C19C-4305-4703-B475-556E7AC974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4799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D984-CBFC-4135-9135-54D36B726430}" type="datetimeFigureOut">
              <a:rPr lang="fr-FR" smtClean="0"/>
              <a:t>19/04/2018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1C19C-4305-4703-B475-556E7AC974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7562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D984-CBFC-4135-9135-54D36B726430}" type="datetimeFigureOut">
              <a:rPr lang="fr-FR" smtClean="0"/>
              <a:t>19/04/2018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1C19C-4305-4703-B475-556E7AC974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2157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D984-CBFC-4135-9135-54D36B726430}" type="datetimeFigureOut">
              <a:rPr lang="fr-FR" smtClean="0"/>
              <a:t>19/04/2018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1C19C-4305-4703-B475-556E7AC974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9115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D984-CBFC-4135-9135-54D36B726430}" type="datetimeFigureOut">
              <a:rPr lang="fr-FR" smtClean="0"/>
              <a:t>19/04/2018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1C19C-4305-4703-B475-556E7AC974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6678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D984-CBFC-4135-9135-54D36B726430}" type="datetimeFigureOut">
              <a:rPr lang="fr-FR" smtClean="0"/>
              <a:t>19/04/2018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1C19C-4305-4703-B475-556E7AC974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4368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D984-CBFC-4135-9135-54D36B726430}" type="datetimeFigureOut">
              <a:rPr lang="fr-FR" smtClean="0"/>
              <a:t>19/04/2018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1C19C-4305-4703-B475-556E7AC974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1809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D984-CBFC-4135-9135-54D36B726430}" type="datetimeFigureOut">
              <a:rPr lang="fr-FR" smtClean="0"/>
              <a:t>19/04/2018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1C19C-4305-4703-B475-556E7AC974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620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D984-CBFC-4135-9135-54D36B726430}" type="datetimeFigureOut">
              <a:rPr lang="fr-FR" smtClean="0"/>
              <a:t>19/04/2018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1C19C-4305-4703-B475-556E7AC974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428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3D984-CBFC-4135-9135-54D36B726430}" type="datetimeFigureOut">
              <a:rPr lang="fr-FR" smtClean="0"/>
              <a:t>19/04/2018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81C19C-4305-4703-B475-556E7AC974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8283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2280037" y="8774668"/>
            <a:ext cx="229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Figure S4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1926703" y="3310456"/>
            <a:ext cx="3004595" cy="2523088"/>
            <a:chOff x="1866205" y="2655106"/>
            <a:chExt cx="3004595" cy="2523088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2"/>
            <a:srcRect l="6582"/>
            <a:stretch/>
          </p:blipFill>
          <p:spPr>
            <a:xfrm>
              <a:off x="3415012" y="2884344"/>
              <a:ext cx="1455787" cy="534624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3"/>
            <a:srcRect l="1125" t="17125" r="51" b="26525"/>
            <a:stretch/>
          </p:blipFill>
          <p:spPr>
            <a:xfrm>
              <a:off x="1866806" y="2870688"/>
              <a:ext cx="1430404" cy="54864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4"/>
            <a:srcRect r="15065"/>
            <a:stretch/>
          </p:blipFill>
          <p:spPr>
            <a:xfrm rot="5400000">
              <a:off x="3873635" y="3013697"/>
              <a:ext cx="541314" cy="1453013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5"/>
            <a:srcRect t="12910" b="6145"/>
            <a:stretch/>
          </p:blipFill>
          <p:spPr>
            <a:xfrm>
              <a:off x="3417786" y="4068541"/>
              <a:ext cx="1453014" cy="557601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417785" y="4669035"/>
              <a:ext cx="1453014" cy="509159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866806" y="3462219"/>
              <a:ext cx="1430403" cy="548640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866806" y="4669035"/>
              <a:ext cx="1430403" cy="509159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9"/>
            <a:srcRect l="7277" r="9920"/>
            <a:stretch/>
          </p:blipFill>
          <p:spPr>
            <a:xfrm rot="5400000">
              <a:off x="2295812" y="3624746"/>
              <a:ext cx="572392" cy="1430402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2120023" y="2655106"/>
              <a:ext cx="92396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Vehicle</a:t>
              </a:r>
              <a:endParaRPr lang="fr-FR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682308" y="2655106"/>
              <a:ext cx="92396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IBM-X</a:t>
              </a:r>
              <a:endParaRPr lang="fr-FR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866205" y="3172747"/>
              <a:ext cx="3241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fr-FR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866205" y="3765722"/>
              <a:ext cx="3214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fr-FR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866205" y="4379921"/>
              <a:ext cx="3214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fr-FR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866205" y="4931973"/>
              <a:ext cx="3214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fr-FR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415012" y="3172747"/>
              <a:ext cx="32419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fr-FR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415012" y="3765722"/>
              <a:ext cx="3214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fr-FR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415012" y="4379921"/>
              <a:ext cx="3214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fr-FR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415012" y="4931973"/>
              <a:ext cx="3214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fr-FR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0" name="Straight Connector 39"/>
            <p:cNvCxnSpPr/>
            <p:nvPr/>
          </p:nvCxnSpPr>
          <p:spPr>
            <a:xfrm flipH="1">
              <a:off x="2841090" y="5108898"/>
              <a:ext cx="393192" cy="1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1531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77334" y="520303"/>
            <a:ext cx="5542844" cy="15124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S4. Capillary blood vessels in vehicle- vs. IBM-X-treated skin.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2000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The structure of capillary vessels in the skin was examined by anti-CD31 immunofluorescence 48 hours after intradermal injection of IBM-X or vehicle. Scale bar 10 µm.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4472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87065</TotalTime>
  <Words>53</Words>
  <Application>Microsoft Office PowerPoint</Application>
  <PresentationFormat>On-screen Show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carole perrot</dc:creator>
  <cp:lastModifiedBy>Carole Perrot</cp:lastModifiedBy>
  <cp:revision>708</cp:revision>
  <cp:lastPrinted>2018-04-05T19:47:36Z</cp:lastPrinted>
  <dcterms:created xsi:type="dcterms:W3CDTF">2016-03-11T17:24:59Z</dcterms:created>
  <dcterms:modified xsi:type="dcterms:W3CDTF">2018-04-19T14:21:42Z</dcterms:modified>
</cp:coreProperties>
</file>