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8" y="-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6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1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85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0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3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8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9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9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6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1981C-B441-414D-B391-BA3B30273166}" type="datetimeFigureOut">
              <a:rPr lang="en-US" smtClean="0"/>
              <a:t>7/3/18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8708-391A-4D8B-AFA5-44A6871C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0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533363" y="837126"/>
            <a:ext cx="1712890" cy="17000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7075" y="1425522"/>
            <a:ext cx="154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Threat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rc 14"/>
          <p:cNvSpPr/>
          <p:nvPr/>
        </p:nvSpPr>
        <p:spPr>
          <a:xfrm rot="18269752" flipH="1">
            <a:off x="5071054" y="216458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41687" y="248730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0.43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Afraid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90869" y="4393096"/>
            <a:ext cx="2146852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Die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0352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28590" y="4393096"/>
            <a:ext cx="1888435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Vulnerable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17024" y="4393096"/>
            <a:ext cx="1895061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Control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2087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Helpless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2956" y="4393096"/>
            <a:ext cx="1789044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Big Event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rc 23"/>
          <p:cNvSpPr/>
          <p:nvPr/>
        </p:nvSpPr>
        <p:spPr>
          <a:xfrm rot="7322701" flipH="1">
            <a:off x="432785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Arc 24"/>
          <p:cNvSpPr/>
          <p:nvPr/>
        </p:nvSpPr>
        <p:spPr>
          <a:xfrm rot="7322701" flipH="1">
            <a:off x="2245542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rc 25"/>
          <p:cNvSpPr/>
          <p:nvPr/>
        </p:nvSpPr>
        <p:spPr>
          <a:xfrm rot="7322701" flipH="1">
            <a:off x="4067033" y="5316872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rc 26"/>
          <p:cNvSpPr/>
          <p:nvPr/>
        </p:nvSpPr>
        <p:spPr>
          <a:xfrm rot="7322701" flipH="1">
            <a:off x="5755369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rc 27"/>
          <p:cNvSpPr/>
          <p:nvPr/>
        </p:nvSpPr>
        <p:spPr>
          <a:xfrm rot="7322701" flipH="1">
            <a:off x="7592794" y="5316870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Arc 28"/>
          <p:cNvSpPr/>
          <p:nvPr/>
        </p:nvSpPr>
        <p:spPr>
          <a:xfrm rot="7322701" flipH="1">
            <a:off x="9338768" y="5316870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Arc 29"/>
          <p:cNvSpPr/>
          <p:nvPr/>
        </p:nvSpPr>
        <p:spPr>
          <a:xfrm rot="7322701" flipH="1">
            <a:off x="10978723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>
            <a:stCxn id="5" idx="2"/>
            <a:endCxn id="17" idx="0"/>
          </p:cNvCxnSpPr>
          <p:nvPr/>
        </p:nvCxnSpPr>
        <p:spPr>
          <a:xfrm flipH="1">
            <a:off x="745435" y="1687132"/>
            <a:ext cx="3787928" cy="27059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8" idx="0"/>
          </p:cNvCxnSpPr>
          <p:nvPr/>
        </p:nvCxnSpPr>
        <p:spPr>
          <a:xfrm flipH="1">
            <a:off x="2564295" y="2016807"/>
            <a:ext cx="2029155" cy="237628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9" idx="0"/>
          </p:cNvCxnSpPr>
          <p:nvPr/>
        </p:nvCxnSpPr>
        <p:spPr>
          <a:xfrm flipH="1">
            <a:off x="4385787" y="2485836"/>
            <a:ext cx="664973" cy="190726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0" idx="0"/>
          </p:cNvCxnSpPr>
          <p:nvPr/>
        </p:nvCxnSpPr>
        <p:spPr>
          <a:xfrm>
            <a:off x="5676388" y="2485836"/>
            <a:ext cx="396420" cy="190726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5"/>
            <a:endCxn id="21" idx="0"/>
          </p:cNvCxnSpPr>
          <p:nvPr/>
        </p:nvCxnSpPr>
        <p:spPr>
          <a:xfrm>
            <a:off x="5995406" y="2288177"/>
            <a:ext cx="1969149" cy="210491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22" idx="0"/>
          </p:cNvCxnSpPr>
          <p:nvPr/>
        </p:nvCxnSpPr>
        <p:spPr>
          <a:xfrm>
            <a:off x="6228629" y="1948742"/>
            <a:ext cx="3428893" cy="244435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6"/>
            <a:endCxn id="23" idx="0"/>
          </p:cNvCxnSpPr>
          <p:nvPr/>
        </p:nvCxnSpPr>
        <p:spPr>
          <a:xfrm>
            <a:off x="6246253" y="1687132"/>
            <a:ext cx="5051225" cy="27059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99649" y="5635085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33759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0.54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41792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24687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0.64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63428" y="5635083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0.73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949356" y="5635082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309401" y="5635082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0.66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86443" y="2743286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63919" y="2955715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0.88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2515" y="338714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318756" y="3526069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44666" y="3434479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31723" y="3017030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849658" y="2726141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9499" y="261819"/>
            <a:ext cx="2764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Spanish-speaking 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56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533363" y="837126"/>
            <a:ext cx="1712890" cy="17000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7075" y="1425522"/>
            <a:ext cx="154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Threat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rc 14"/>
          <p:cNvSpPr/>
          <p:nvPr/>
        </p:nvSpPr>
        <p:spPr>
          <a:xfrm rot="18269752" flipH="1">
            <a:off x="5071054" y="216458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41687" y="248730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0.44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Afraid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90869" y="4393096"/>
            <a:ext cx="2146852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Die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0352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28590" y="4393096"/>
            <a:ext cx="1888435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Vulnerable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17024" y="4393096"/>
            <a:ext cx="1895061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Control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2087" y="4393096"/>
            <a:ext cx="1490869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Helpless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2956" y="4393096"/>
            <a:ext cx="1789044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Big Event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rc 23"/>
          <p:cNvSpPr/>
          <p:nvPr/>
        </p:nvSpPr>
        <p:spPr>
          <a:xfrm rot="7322701" flipH="1">
            <a:off x="432785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Arc 24"/>
          <p:cNvSpPr/>
          <p:nvPr/>
        </p:nvSpPr>
        <p:spPr>
          <a:xfrm rot="7322701" flipH="1">
            <a:off x="2245542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rc 25"/>
          <p:cNvSpPr/>
          <p:nvPr/>
        </p:nvSpPr>
        <p:spPr>
          <a:xfrm rot="7322701" flipH="1">
            <a:off x="4067033" y="5316872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rc 26"/>
          <p:cNvSpPr/>
          <p:nvPr/>
        </p:nvSpPr>
        <p:spPr>
          <a:xfrm rot="7322701" flipH="1">
            <a:off x="5755369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rc 27"/>
          <p:cNvSpPr/>
          <p:nvPr/>
        </p:nvSpPr>
        <p:spPr>
          <a:xfrm rot="7322701" flipH="1">
            <a:off x="7592794" y="5316870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Arc 28"/>
          <p:cNvSpPr/>
          <p:nvPr/>
        </p:nvSpPr>
        <p:spPr>
          <a:xfrm rot="7322701" flipH="1">
            <a:off x="9338768" y="5316870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Arc 29"/>
          <p:cNvSpPr/>
          <p:nvPr/>
        </p:nvSpPr>
        <p:spPr>
          <a:xfrm rot="7322701" flipH="1">
            <a:off x="10978723" y="5316871"/>
            <a:ext cx="637506" cy="643943"/>
          </a:xfrm>
          <a:prstGeom prst="arc">
            <a:avLst>
              <a:gd name="adj1" fmla="val 3777176"/>
              <a:gd name="adj2" fmla="val 29411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>
            <a:stCxn id="5" idx="2"/>
            <a:endCxn id="17" idx="0"/>
          </p:cNvCxnSpPr>
          <p:nvPr/>
        </p:nvCxnSpPr>
        <p:spPr>
          <a:xfrm flipH="1">
            <a:off x="745435" y="1687132"/>
            <a:ext cx="3787928" cy="27059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8" idx="0"/>
          </p:cNvCxnSpPr>
          <p:nvPr/>
        </p:nvCxnSpPr>
        <p:spPr>
          <a:xfrm flipH="1">
            <a:off x="2564295" y="2016807"/>
            <a:ext cx="2029155" cy="237628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9" idx="0"/>
          </p:cNvCxnSpPr>
          <p:nvPr/>
        </p:nvCxnSpPr>
        <p:spPr>
          <a:xfrm flipH="1">
            <a:off x="4385787" y="2485836"/>
            <a:ext cx="664973" cy="190726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0" idx="0"/>
          </p:cNvCxnSpPr>
          <p:nvPr/>
        </p:nvCxnSpPr>
        <p:spPr>
          <a:xfrm>
            <a:off x="5676388" y="2485836"/>
            <a:ext cx="396420" cy="190726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5"/>
            <a:endCxn id="21" idx="0"/>
          </p:cNvCxnSpPr>
          <p:nvPr/>
        </p:nvCxnSpPr>
        <p:spPr>
          <a:xfrm>
            <a:off x="5995406" y="2288177"/>
            <a:ext cx="1969149" cy="210491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22" idx="0"/>
          </p:cNvCxnSpPr>
          <p:nvPr/>
        </p:nvCxnSpPr>
        <p:spPr>
          <a:xfrm>
            <a:off x="6228629" y="1948742"/>
            <a:ext cx="3428893" cy="244435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" idx="6"/>
            <a:endCxn id="23" idx="0"/>
          </p:cNvCxnSpPr>
          <p:nvPr/>
        </p:nvCxnSpPr>
        <p:spPr>
          <a:xfrm>
            <a:off x="6246253" y="1687132"/>
            <a:ext cx="5051225" cy="27059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99649" y="5635085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0.54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33759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41792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0.81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24687" y="563508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0.63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63428" y="5635083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0.75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949356" y="5635082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1.05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309401" y="5635082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86443" y="2743286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0.87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63919" y="2955715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0.88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32515" y="3387144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318756" y="3526069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44666" y="3434479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31723" y="3017030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0.96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849658" y="2726141"/>
            <a:ext cx="6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9499" y="261819"/>
            <a:ext cx="2764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English-speaking 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402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60</Words>
  <Application>Microsoft Macintosh PowerPoint</Application>
  <PresentationFormat>Custom</PresentationFormat>
  <Paragraphs>62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Abigail Cook Dommer</cp:lastModifiedBy>
  <cp:revision>16</cp:revision>
  <dcterms:created xsi:type="dcterms:W3CDTF">2018-03-13T15:05:33Z</dcterms:created>
  <dcterms:modified xsi:type="dcterms:W3CDTF">2018-07-03T17:58:41Z</dcterms:modified>
</cp:coreProperties>
</file>