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30279975" cy="42808525"/>
  <p:notesSz cx="6815138" cy="9947275"/>
  <p:defaultTextStyle>
    <a:defPPr>
      <a:defRPr lang="ko-KR"/>
    </a:defPPr>
    <a:lvl1pPr marL="0" algn="l" defTabSz="883859" rtl="0" eaLnBrk="1" latinLnBrk="1" hangingPunct="1">
      <a:defRPr sz="1700" kern="1200">
        <a:solidFill>
          <a:schemeClr val="tx1"/>
        </a:solidFill>
        <a:latin typeface="+mn-lt"/>
        <a:ea typeface="+mn-ea"/>
        <a:cs typeface="+mn-cs"/>
      </a:defRPr>
    </a:lvl1pPr>
    <a:lvl2pPr marL="441930" algn="l" defTabSz="883859" rtl="0" eaLnBrk="1" latinLnBrk="1" hangingPunct="1">
      <a:defRPr sz="1700" kern="1200">
        <a:solidFill>
          <a:schemeClr val="tx1"/>
        </a:solidFill>
        <a:latin typeface="+mn-lt"/>
        <a:ea typeface="+mn-ea"/>
        <a:cs typeface="+mn-cs"/>
      </a:defRPr>
    </a:lvl2pPr>
    <a:lvl3pPr marL="883859" algn="l" defTabSz="883859" rtl="0" eaLnBrk="1" latinLnBrk="1" hangingPunct="1">
      <a:defRPr sz="1700" kern="1200">
        <a:solidFill>
          <a:schemeClr val="tx1"/>
        </a:solidFill>
        <a:latin typeface="+mn-lt"/>
        <a:ea typeface="+mn-ea"/>
        <a:cs typeface="+mn-cs"/>
      </a:defRPr>
    </a:lvl3pPr>
    <a:lvl4pPr marL="1325789" algn="l" defTabSz="883859" rtl="0" eaLnBrk="1" latinLnBrk="1" hangingPunct="1">
      <a:defRPr sz="1700" kern="1200">
        <a:solidFill>
          <a:schemeClr val="tx1"/>
        </a:solidFill>
        <a:latin typeface="+mn-lt"/>
        <a:ea typeface="+mn-ea"/>
        <a:cs typeface="+mn-cs"/>
      </a:defRPr>
    </a:lvl4pPr>
    <a:lvl5pPr marL="1767718" algn="l" defTabSz="883859" rtl="0" eaLnBrk="1" latinLnBrk="1" hangingPunct="1">
      <a:defRPr sz="1700" kern="1200">
        <a:solidFill>
          <a:schemeClr val="tx1"/>
        </a:solidFill>
        <a:latin typeface="+mn-lt"/>
        <a:ea typeface="+mn-ea"/>
        <a:cs typeface="+mn-cs"/>
      </a:defRPr>
    </a:lvl5pPr>
    <a:lvl6pPr marL="2209648" algn="l" defTabSz="883859" rtl="0" eaLnBrk="1" latinLnBrk="1" hangingPunct="1">
      <a:defRPr sz="1700" kern="1200">
        <a:solidFill>
          <a:schemeClr val="tx1"/>
        </a:solidFill>
        <a:latin typeface="+mn-lt"/>
        <a:ea typeface="+mn-ea"/>
        <a:cs typeface="+mn-cs"/>
      </a:defRPr>
    </a:lvl6pPr>
    <a:lvl7pPr marL="2651577" algn="l" defTabSz="883859" rtl="0" eaLnBrk="1" latinLnBrk="1" hangingPunct="1">
      <a:defRPr sz="1700" kern="1200">
        <a:solidFill>
          <a:schemeClr val="tx1"/>
        </a:solidFill>
        <a:latin typeface="+mn-lt"/>
        <a:ea typeface="+mn-ea"/>
        <a:cs typeface="+mn-cs"/>
      </a:defRPr>
    </a:lvl7pPr>
    <a:lvl8pPr marL="3093507" algn="l" defTabSz="883859" rtl="0" eaLnBrk="1" latinLnBrk="1" hangingPunct="1">
      <a:defRPr sz="1700" kern="1200">
        <a:solidFill>
          <a:schemeClr val="tx1"/>
        </a:solidFill>
        <a:latin typeface="+mn-lt"/>
        <a:ea typeface="+mn-ea"/>
        <a:cs typeface="+mn-cs"/>
      </a:defRPr>
    </a:lvl8pPr>
    <a:lvl9pPr marL="3535436" algn="l" defTabSz="883859" rtl="0" eaLnBrk="1" latinLnBrk="1" hangingPunct="1">
      <a:defRPr sz="17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6E6E6"/>
    <a:srgbClr val="F0F0F0"/>
    <a:srgbClr val="E4E4E4"/>
    <a:srgbClr val="CCFFCC"/>
    <a:srgbClr val="99FF99"/>
    <a:srgbClr val="006600"/>
    <a:srgbClr val="CCECFF"/>
    <a:srgbClr val="0066FF"/>
    <a:srgbClr val="FF5050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93296810-A885-4BE3-A3E7-6D5BEEA58F35}" styleName="보통 스타일 2 - 강조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ABFCF23-3B69-468F-B69F-88F6DE6A72F2}" styleName="보통 스타일 1 - 강조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1FECB4D8-DB02-4DC6-A0A2-4F2EBAE1DC90}" styleName="보통 스타일 1 - 강조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359" autoAdjust="0"/>
    <p:restoredTop sz="98162" autoAdjust="0"/>
  </p:normalViewPr>
  <p:slideViewPr>
    <p:cSldViewPr>
      <p:cViewPr>
        <p:scale>
          <a:sx n="33" d="100"/>
          <a:sy n="33" d="100"/>
        </p:scale>
        <p:origin x="-2034" y="1890"/>
      </p:cViewPr>
      <p:guideLst>
        <p:guide orient="horz" pos="13483"/>
        <p:guide pos="953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53226" cy="497364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l">
              <a:defRPr sz="1200"/>
            </a:lvl1pPr>
          </a:lstStyle>
          <a:p>
            <a:endParaRPr lang="ko-KR" altLang="en-US" dirty="0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60336" y="0"/>
            <a:ext cx="2953226" cy="497364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r">
              <a:defRPr sz="1200"/>
            </a:lvl1pPr>
          </a:lstStyle>
          <a:p>
            <a:fld id="{2A025257-D57F-469E-B929-1EBA3B845D70}" type="datetimeFigureOut">
              <a:rPr lang="ko-KR" altLang="en-US" smtClean="0"/>
              <a:t>2017-08-10</a:t>
            </a:fld>
            <a:endParaRPr lang="ko-KR" altLang="en-US" dirty="0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2087563" y="746125"/>
            <a:ext cx="2640012" cy="3730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324" tIns="46662" rIns="93324" bIns="46662" rtlCol="0" anchor="ctr"/>
          <a:lstStyle/>
          <a:p>
            <a:endParaRPr lang="ko-KR" altLang="en-US" dirty="0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1514" y="4724957"/>
            <a:ext cx="5452110" cy="4476274"/>
          </a:xfrm>
          <a:prstGeom prst="rect">
            <a:avLst/>
          </a:prstGeom>
        </p:spPr>
        <p:txBody>
          <a:bodyPr vert="horz" lIns="93324" tIns="46662" rIns="93324" bIns="46662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1" y="9448185"/>
            <a:ext cx="2953226" cy="497364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l">
              <a:defRPr sz="1200"/>
            </a:lvl1pPr>
          </a:lstStyle>
          <a:p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60336" y="9448185"/>
            <a:ext cx="2953226" cy="497364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r">
              <a:defRPr sz="1200"/>
            </a:lvl1pPr>
          </a:lstStyle>
          <a:p>
            <a:fld id="{E275EC7C-62C1-4102-9F4D-D1061EBA0114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9209577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883859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41930" algn="l" defTabSz="883859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883859" algn="l" defTabSz="883859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25789" algn="l" defTabSz="883859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767718" algn="l" defTabSz="883859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09648" algn="l" defTabSz="883859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651577" algn="l" defTabSz="883859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093507" algn="l" defTabSz="883859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535436" algn="l" defTabSz="883859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2271000" y="13298395"/>
            <a:ext cx="25737979" cy="9176088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4541998" y="24258164"/>
            <a:ext cx="21195983" cy="1093995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419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838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257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7677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096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6515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0935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5354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0521B-7AB2-499F-95D6-B25180B5D250}" type="datetimeFigureOut">
              <a:rPr lang="ko-KR" altLang="en-US" smtClean="0"/>
              <a:t>2017-08-10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A71CE-2BFB-4D94-A96C-243B38AAE83A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095949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0521B-7AB2-499F-95D6-B25180B5D250}" type="datetimeFigureOut">
              <a:rPr lang="ko-KR" altLang="en-US" smtClean="0"/>
              <a:t>2017-08-10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A71CE-2BFB-4D94-A96C-243B38AAE83A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757602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21952982" y="11702986"/>
            <a:ext cx="6812994" cy="24929029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1514001" y="11702986"/>
            <a:ext cx="19934317" cy="24929029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0521B-7AB2-499F-95D6-B25180B5D250}" type="datetimeFigureOut">
              <a:rPr lang="ko-KR" altLang="en-US" smtClean="0"/>
              <a:t>2017-08-10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A71CE-2BFB-4D94-A96C-243B38AAE83A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1474386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0521B-7AB2-499F-95D6-B25180B5D250}" type="datetimeFigureOut">
              <a:rPr lang="ko-KR" altLang="en-US" smtClean="0"/>
              <a:t>2017-08-10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A71CE-2BFB-4D94-A96C-243B38AAE83A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5052925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391910" y="27508444"/>
            <a:ext cx="25737979" cy="8502250"/>
          </a:xfrm>
        </p:spPr>
        <p:txBody>
          <a:bodyPr anchor="t"/>
          <a:lstStyle>
            <a:lvl1pPr algn="l">
              <a:defRPr sz="39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2391910" y="18144083"/>
            <a:ext cx="25737979" cy="9364363"/>
          </a:xfrm>
        </p:spPr>
        <p:txBody>
          <a:bodyPr anchor="b"/>
          <a:lstStyle>
            <a:lvl1pPr marL="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1pPr>
            <a:lvl2pPr marL="44193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2pPr>
            <a:lvl3pPr marL="883859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32578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76771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0964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65157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09350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53543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0521B-7AB2-499F-95D6-B25180B5D250}" type="datetimeFigureOut">
              <a:rPr lang="ko-KR" altLang="en-US" smtClean="0"/>
              <a:t>2017-08-10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A71CE-2BFB-4D94-A96C-243B38AAE83A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5001183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1513999" y="68176547"/>
            <a:ext cx="13373656" cy="192816730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19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15392321" y="68176547"/>
            <a:ext cx="13373656" cy="192816730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19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0521B-7AB2-499F-95D6-B25180B5D250}" type="datetimeFigureOut">
              <a:rPr lang="ko-KR" altLang="en-US" smtClean="0"/>
              <a:t>2017-08-10</a:t>
            </a:fld>
            <a:endParaRPr lang="ko-KR" altLang="en-US" dirty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A71CE-2BFB-4D94-A96C-243B38AAE83A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4487503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513999" y="1714327"/>
            <a:ext cx="27251978" cy="7134754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513998" y="9582376"/>
            <a:ext cx="13378914" cy="3993477"/>
          </a:xfrm>
        </p:spPr>
        <p:txBody>
          <a:bodyPr anchor="b"/>
          <a:lstStyle>
            <a:lvl1pPr marL="0" indent="0">
              <a:buNone/>
              <a:defRPr sz="2300" b="1"/>
            </a:lvl1pPr>
            <a:lvl2pPr marL="441930" indent="0">
              <a:buNone/>
              <a:defRPr sz="1900" b="1"/>
            </a:lvl2pPr>
            <a:lvl3pPr marL="883859" indent="0">
              <a:buNone/>
              <a:defRPr sz="1700" b="1"/>
            </a:lvl3pPr>
            <a:lvl4pPr marL="1325789" indent="0">
              <a:buNone/>
              <a:defRPr sz="1500" b="1"/>
            </a:lvl4pPr>
            <a:lvl5pPr marL="1767718" indent="0">
              <a:buNone/>
              <a:defRPr sz="1500" b="1"/>
            </a:lvl5pPr>
            <a:lvl6pPr marL="2209648" indent="0">
              <a:buNone/>
              <a:defRPr sz="1500" b="1"/>
            </a:lvl6pPr>
            <a:lvl7pPr marL="2651577" indent="0">
              <a:buNone/>
              <a:defRPr sz="1500" b="1"/>
            </a:lvl7pPr>
            <a:lvl8pPr marL="3093507" indent="0">
              <a:buNone/>
              <a:defRPr sz="1500" b="1"/>
            </a:lvl8pPr>
            <a:lvl9pPr marL="3535436" indent="0">
              <a:buNone/>
              <a:defRPr sz="15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1513998" y="13575855"/>
            <a:ext cx="13378914" cy="24664452"/>
          </a:xfrm>
        </p:spPr>
        <p:txBody>
          <a:bodyPr/>
          <a:lstStyle>
            <a:lvl1pPr>
              <a:defRPr sz="2300"/>
            </a:lvl1pPr>
            <a:lvl2pPr>
              <a:defRPr sz="1900"/>
            </a:lvl2pPr>
            <a:lvl3pPr>
              <a:defRPr sz="17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15381814" y="9582376"/>
            <a:ext cx="13384169" cy="3993477"/>
          </a:xfrm>
        </p:spPr>
        <p:txBody>
          <a:bodyPr anchor="b"/>
          <a:lstStyle>
            <a:lvl1pPr marL="0" indent="0">
              <a:buNone/>
              <a:defRPr sz="2300" b="1"/>
            </a:lvl1pPr>
            <a:lvl2pPr marL="441930" indent="0">
              <a:buNone/>
              <a:defRPr sz="1900" b="1"/>
            </a:lvl2pPr>
            <a:lvl3pPr marL="883859" indent="0">
              <a:buNone/>
              <a:defRPr sz="1700" b="1"/>
            </a:lvl3pPr>
            <a:lvl4pPr marL="1325789" indent="0">
              <a:buNone/>
              <a:defRPr sz="1500" b="1"/>
            </a:lvl4pPr>
            <a:lvl5pPr marL="1767718" indent="0">
              <a:buNone/>
              <a:defRPr sz="1500" b="1"/>
            </a:lvl5pPr>
            <a:lvl6pPr marL="2209648" indent="0">
              <a:buNone/>
              <a:defRPr sz="1500" b="1"/>
            </a:lvl6pPr>
            <a:lvl7pPr marL="2651577" indent="0">
              <a:buNone/>
              <a:defRPr sz="1500" b="1"/>
            </a:lvl7pPr>
            <a:lvl8pPr marL="3093507" indent="0">
              <a:buNone/>
              <a:defRPr sz="1500" b="1"/>
            </a:lvl8pPr>
            <a:lvl9pPr marL="3535436" indent="0">
              <a:buNone/>
              <a:defRPr sz="15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15381814" y="13575855"/>
            <a:ext cx="13384169" cy="24664452"/>
          </a:xfrm>
        </p:spPr>
        <p:txBody>
          <a:bodyPr/>
          <a:lstStyle>
            <a:lvl1pPr>
              <a:defRPr sz="2300"/>
            </a:lvl1pPr>
            <a:lvl2pPr>
              <a:defRPr sz="1900"/>
            </a:lvl2pPr>
            <a:lvl3pPr>
              <a:defRPr sz="17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0521B-7AB2-499F-95D6-B25180B5D250}" type="datetimeFigureOut">
              <a:rPr lang="ko-KR" altLang="en-US" smtClean="0"/>
              <a:t>2017-08-10</a:t>
            </a:fld>
            <a:endParaRPr lang="ko-KR" altLang="en-US" dirty="0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A71CE-2BFB-4D94-A96C-243B38AAE83A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6219558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0521B-7AB2-499F-95D6-B25180B5D250}" type="datetimeFigureOut">
              <a:rPr lang="ko-KR" altLang="en-US" smtClean="0"/>
              <a:t>2017-08-10</a:t>
            </a:fld>
            <a:endParaRPr lang="ko-KR" altLang="en-US" dirty="0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A71CE-2BFB-4D94-A96C-243B38AAE83A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2615713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0521B-7AB2-499F-95D6-B25180B5D250}" type="datetimeFigureOut">
              <a:rPr lang="ko-KR" altLang="en-US" smtClean="0"/>
              <a:t>2017-08-10</a:t>
            </a:fld>
            <a:endParaRPr lang="ko-KR" altLang="en-US" dirty="0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A71CE-2BFB-4D94-A96C-243B38AAE83A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2617854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514005" y="1704418"/>
            <a:ext cx="9961903" cy="7253667"/>
          </a:xfrm>
        </p:spPr>
        <p:txBody>
          <a:bodyPr anchor="b"/>
          <a:lstStyle>
            <a:lvl1pPr algn="l">
              <a:defRPr sz="19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1838629" y="1704418"/>
            <a:ext cx="16927348" cy="36535889"/>
          </a:xfrm>
        </p:spPr>
        <p:txBody>
          <a:bodyPr/>
          <a:lstStyle>
            <a:lvl1pPr>
              <a:defRPr sz="3100"/>
            </a:lvl1pPr>
            <a:lvl2pPr>
              <a:defRPr sz="2700"/>
            </a:lvl2pPr>
            <a:lvl3pPr>
              <a:defRPr sz="23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514005" y="8958086"/>
            <a:ext cx="9961903" cy="29282222"/>
          </a:xfrm>
        </p:spPr>
        <p:txBody>
          <a:bodyPr/>
          <a:lstStyle>
            <a:lvl1pPr marL="0" indent="0">
              <a:buNone/>
              <a:defRPr sz="1400"/>
            </a:lvl1pPr>
            <a:lvl2pPr marL="441930" indent="0">
              <a:buNone/>
              <a:defRPr sz="1200"/>
            </a:lvl2pPr>
            <a:lvl3pPr marL="883859" indent="0">
              <a:buNone/>
              <a:defRPr sz="1000"/>
            </a:lvl3pPr>
            <a:lvl4pPr marL="1325789" indent="0">
              <a:buNone/>
              <a:defRPr sz="900"/>
            </a:lvl4pPr>
            <a:lvl5pPr marL="1767718" indent="0">
              <a:buNone/>
              <a:defRPr sz="900"/>
            </a:lvl5pPr>
            <a:lvl6pPr marL="2209648" indent="0">
              <a:buNone/>
              <a:defRPr sz="900"/>
            </a:lvl6pPr>
            <a:lvl7pPr marL="2651577" indent="0">
              <a:buNone/>
              <a:defRPr sz="900"/>
            </a:lvl7pPr>
            <a:lvl8pPr marL="3093507" indent="0">
              <a:buNone/>
              <a:defRPr sz="900"/>
            </a:lvl8pPr>
            <a:lvl9pPr marL="3535436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0521B-7AB2-499F-95D6-B25180B5D250}" type="datetimeFigureOut">
              <a:rPr lang="ko-KR" altLang="en-US" smtClean="0"/>
              <a:t>2017-08-10</a:t>
            </a:fld>
            <a:endParaRPr lang="ko-KR" altLang="en-US" dirty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A71CE-2BFB-4D94-A96C-243B38AAE83A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669979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935088" y="29965967"/>
            <a:ext cx="18167985" cy="3537653"/>
          </a:xfrm>
        </p:spPr>
        <p:txBody>
          <a:bodyPr anchor="b"/>
          <a:lstStyle>
            <a:lvl1pPr algn="l">
              <a:defRPr sz="19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5935088" y="3825019"/>
            <a:ext cx="18167985" cy="25685115"/>
          </a:xfrm>
        </p:spPr>
        <p:txBody>
          <a:bodyPr/>
          <a:lstStyle>
            <a:lvl1pPr marL="0" indent="0">
              <a:buNone/>
              <a:defRPr sz="3100"/>
            </a:lvl1pPr>
            <a:lvl2pPr marL="441930" indent="0">
              <a:buNone/>
              <a:defRPr sz="2700"/>
            </a:lvl2pPr>
            <a:lvl3pPr marL="883859" indent="0">
              <a:buNone/>
              <a:defRPr sz="2300"/>
            </a:lvl3pPr>
            <a:lvl4pPr marL="1325789" indent="0">
              <a:buNone/>
              <a:defRPr sz="1900"/>
            </a:lvl4pPr>
            <a:lvl5pPr marL="1767718" indent="0">
              <a:buNone/>
              <a:defRPr sz="1900"/>
            </a:lvl5pPr>
            <a:lvl6pPr marL="2209648" indent="0">
              <a:buNone/>
              <a:defRPr sz="1900"/>
            </a:lvl6pPr>
            <a:lvl7pPr marL="2651577" indent="0">
              <a:buNone/>
              <a:defRPr sz="1900"/>
            </a:lvl7pPr>
            <a:lvl8pPr marL="3093507" indent="0">
              <a:buNone/>
              <a:defRPr sz="1900"/>
            </a:lvl8pPr>
            <a:lvl9pPr marL="3535436" indent="0">
              <a:buNone/>
              <a:defRPr sz="1900"/>
            </a:lvl9pPr>
          </a:lstStyle>
          <a:p>
            <a:endParaRPr lang="ko-KR" altLang="en-US" dirty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5935088" y="33503620"/>
            <a:ext cx="18167985" cy="5024052"/>
          </a:xfrm>
        </p:spPr>
        <p:txBody>
          <a:bodyPr/>
          <a:lstStyle>
            <a:lvl1pPr marL="0" indent="0">
              <a:buNone/>
              <a:defRPr sz="1400"/>
            </a:lvl1pPr>
            <a:lvl2pPr marL="441930" indent="0">
              <a:buNone/>
              <a:defRPr sz="1200"/>
            </a:lvl2pPr>
            <a:lvl3pPr marL="883859" indent="0">
              <a:buNone/>
              <a:defRPr sz="1000"/>
            </a:lvl3pPr>
            <a:lvl4pPr marL="1325789" indent="0">
              <a:buNone/>
              <a:defRPr sz="900"/>
            </a:lvl4pPr>
            <a:lvl5pPr marL="1767718" indent="0">
              <a:buNone/>
              <a:defRPr sz="900"/>
            </a:lvl5pPr>
            <a:lvl6pPr marL="2209648" indent="0">
              <a:buNone/>
              <a:defRPr sz="900"/>
            </a:lvl6pPr>
            <a:lvl7pPr marL="2651577" indent="0">
              <a:buNone/>
              <a:defRPr sz="900"/>
            </a:lvl7pPr>
            <a:lvl8pPr marL="3093507" indent="0">
              <a:buNone/>
              <a:defRPr sz="900"/>
            </a:lvl8pPr>
            <a:lvl9pPr marL="3535436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0521B-7AB2-499F-95D6-B25180B5D250}" type="datetimeFigureOut">
              <a:rPr lang="ko-KR" altLang="en-US" smtClean="0"/>
              <a:t>2017-08-10</a:t>
            </a:fld>
            <a:endParaRPr lang="ko-KR" altLang="en-US" dirty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A71CE-2BFB-4D94-A96C-243B38AAE83A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961550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1513999" y="1714327"/>
            <a:ext cx="27251978" cy="7134754"/>
          </a:xfrm>
          <a:prstGeom prst="rect">
            <a:avLst/>
          </a:prstGeom>
        </p:spPr>
        <p:txBody>
          <a:bodyPr vert="horz" lIns="88386" tIns="44193" rIns="88386" bIns="44193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513999" y="9988662"/>
            <a:ext cx="27251978" cy="28251647"/>
          </a:xfrm>
          <a:prstGeom prst="rect">
            <a:avLst/>
          </a:prstGeom>
        </p:spPr>
        <p:txBody>
          <a:bodyPr vert="horz" lIns="88386" tIns="44193" rIns="88386" bIns="44193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1513998" y="39677164"/>
            <a:ext cx="7065328" cy="2279156"/>
          </a:xfrm>
          <a:prstGeom prst="rect">
            <a:avLst/>
          </a:prstGeom>
        </p:spPr>
        <p:txBody>
          <a:bodyPr vert="horz" lIns="88386" tIns="44193" rIns="88386" bIns="44193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E0521B-7AB2-499F-95D6-B25180B5D250}" type="datetimeFigureOut">
              <a:rPr lang="ko-KR" altLang="en-US" smtClean="0"/>
              <a:t>2017-08-10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10345660" y="39677164"/>
            <a:ext cx="9588659" cy="2279156"/>
          </a:xfrm>
          <a:prstGeom prst="rect">
            <a:avLst/>
          </a:prstGeom>
        </p:spPr>
        <p:txBody>
          <a:bodyPr vert="horz" lIns="88386" tIns="44193" rIns="88386" bIns="44193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21700649" y="39677164"/>
            <a:ext cx="7065328" cy="2279156"/>
          </a:xfrm>
          <a:prstGeom prst="rect">
            <a:avLst/>
          </a:prstGeom>
        </p:spPr>
        <p:txBody>
          <a:bodyPr vert="horz" lIns="88386" tIns="44193" rIns="88386" bIns="44193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EA71CE-2BFB-4D94-A96C-243B38AAE83A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7707947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883859" rtl="0" eaLnBrk="1" latinLnBrk="1" hangingPunct="1">
        <a:spcBef>
          <a:spcPct val="0"/>
        </a:spcBef>
        <a:buNone/>
        <a:defRPr sz="4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31447" indent="-331447" algn="l" defTabSz="883859" rtl="0" eaLnBrk="1" latinLnBrk="1" hangingPunct="1">
        <a:spcBef>
          <a:spcPct val="20000"/>
        </a:spcBef>
        <a:buFont typeface="Arial" pitchFamily="34" charset="0"/>
        <a:buChar char="•"/>
        <a:defRPr sz="3100" kern="1200">
          <a:solidFill>
            <a:schemeClr val="tx1"/>
          </a:solidFill>
          <a:latin typeface="+mn-lt"/>
          <a:ea typeface="+mn-ea"/>
          <a:cs typeface="+mn-cs"/>
        </a:defRPr>
      </a:lvl1pPr>
      <a:lvl2pPr marL="718135" indent="-276206" algn="l" defTabSz="883859" rtl="0" eaLnBrk="1" latinLnBrk="1" hangingPunct="1">
        <a:spcBef>
          <a:spcPct val="20000"/>
        </a:spcBef>
        <a:buFont typeface="Arial" pitchFamily="34" charset="0"/>
        <a:buChar char="–"/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104824" indent="-220965" algn="l" defTabSz="883859" rtl="0" eaLnBrk="1" latinLnBrk="1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546753" indent="-220965" algn="l" defTabSz="883859" rtl="0" eaLnBrk="1" latinLnBrk="1" hangingPunct="1">
        <a:spcBef>
          <a:spcPct val="20000"/>
        </a:spcBef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988683" indent="-220965" algn="l" defTabSz="883859" rtl="0" eaLnBrk="1" latinLnBrk="1" hangingPunct="1">
        <a:spcBef>
          <a:spcPct val="20000"/>
        </a:spcBef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430612" indent="-220965" algn="l" defTabSz="883859" rtl="0" eaLnBrk="1" latinLnBrk="1" hangingPunct="1">
        <a:spcBef>
          <a:spcPct val="20000"/>
        </a:spcBef>
        <a:buFont typeface="Arial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872542" indent="-220965" algn="l" defTabSz="883859" rtl="0" eaLnBrk="1" latinLnBrk="1" hangingPunct="1">
        <a:spcBef>
          <a:spcPct val="20000"/>
        </a:spcBef>
        <a:buFont typeface="Arial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314471" indent="-220965" algn="l" defTabSz="883859" rtl="0" eaLnBrk="1" latinLnBrk="1" hangingPunct="1">
        <a:spcBef>
          <a:spcPct val="20000"/>
        </a:spcBef>
        <a:buFont typeface="Arial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756401" indent="-220965" algn="l" defTabSz="883859" rtl="0" eaLnBrk="1" latinLnBrk="1" hangingPunct="1">
        <a:spcBef>
          <a:spcPct val="20000"/>
        </a:spcBef>
        <a:buFont typeface="Arial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883859" rtl="0" eaLnBrk="1" latinLnBrk="1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1pPr>
      <a:lvl2pPr marL="441930" algn="l" defTabSz="883859" rtl="0" eaLnBrk="1" latinLnBrk="1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2pPr>
      <a:lvl3pPr marL="883859" algn="l" defTabSz="883859" rtl="0" eaLnBrk="1" latinLnBrk="1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25789" algn="l" defTabSz="883859" rtl="0" eaLnBrk="1" latinLnBrk="1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4pPr>
      <a:lvl5pPr marL="1767718" algn="l" defTabSz="883859" rtl="0" eaLnBrk="1" latinLnBrk="1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5pPr>
      <a:lvl6pPr marL="2209648" algn="l" defTabSz="883859" rtl="0" eaLnBrk="1" latinLnBrk="1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651577" algn="l" defTabSz="883859" rtl="0" eaLnBrk="1" latinLnBrk="1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093507" algn="l" defTabSz="883859" rtl="0" eaLnBrk="1" latinLnBrk="1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535436" algn="l" defTabSz="883859" rtl="0" eaLnBrk="1" latinLnBrk="1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그룹 12"/>
          <p:cNvGrpSpPr/>
          <p:nvPr/>
        </p:nvGrpSpPr>
        <p:grpSpPr>
          <a:xfrm>
            <a:off x="1862535" y="13483382"/>
            <a:ext cx="25778864" cy="6984777"/>
            <a:chOff x="1430487" y="23222020"/>
            <a:chExt cx="25778864" cy="6984777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30487" y="26600620"/>
              <a:ext cx="3400425" cy="20764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" name="오른쪽 화살표 1"/>
            <p:cNvSpPr/>
            <p:nvPr/>
          </p:nvSpPr>
          <p:spPr>
            <a:xfrm>
              <a:off x="5096185" y="26698481"/>
              <a:ext cx="9251194" cy="2024975"/>
            </a:xfrm>
            <a:prstGeom prst="rightArrow">
              <a:avLst/>
            </a:prstGeom>
            <a:gradFill>
              <a:gsLst>
                <a:gs pos="0">
                  <a:schemeClr val="accent6">
                    <a:lumMod val="75000"/>
                  </a:schemeClr>
                </a:gs>
                <a:gs pos="54000">
                  <a:schemeClr val="accent6">
                    <a:lumMod val="40000"/>
                    <a:lumOff val="60000"/>
                  </a:schemeClr>
                </a:gs>
                <a:gs pos="100000">
                  <a:schemeClr val="accent6">
                    <a:lumMod val="20000"/>
                    <a:lumOff val="80000"/>
                  </a:schemeClr>
                </a:gs>
              </a:gsLst>
              <a:lin ang="10800000" scaled="0"/>
            </a:gradFill>
            <a:ln>
              <a:noFill/>
            </a:ln>
            <a:effectLst>
              <a:outerShdw blurRad="50800" dist="76200" dir="14340000" sx="101000" sy="101000" algn="r" rotWithShape="0">
                <a:schemeClr val="accent6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29" tIns="45715" rIns="91429" bIns="45715" spcCol="0" rtlCol="0" anchor="ctr"/>
            <a:lstStyle/>
            <a:p>
              <a:pPr algn="ctr"/>
              <a:endParaRPr lang="ko-KR" altLang="en-US" sz="28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5485700" y="27215369"/>
              <a:ext cx="7110060" cy="9540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29" tIns="45715" rIns="91429" bIns="45715" rtlCol="0">
              <a:spAutoFit/>
            </a:bodyPr>
            <a:lstStyle/>
            <a:p>
              <a:r>
                <a:rPr lang="en-US" altLang="ko-KR" sz="2800" dirty="0" smtClean="0">
                  <a:latin typeface="Arial" pitchFamily="34" charset="0"/>
                  <a:cs typeface="Arial" pitchFamily="34" charset="0"/>
                </a:rPr>
                <a:t>Silymarin 150 mg/kg, GBE 250 mg/kg </a:t>
              </a:r>
            </a:p>
            <a:p>
              <a:r>
                <a:rPr lang="en-US" altLang="ko-KR" sz="2800" dirty="0" smtClean="0">
                  <a:latin typeface="Arial" pitchFamily="34" charset="0"/>
                  <a:cs typeface="Arial" pitchFamily="34" charset="0"/>
                </a:rPr>
                <a:t>UGBE 100, 250, 500 mg/kg  </a:t>
              </a:r>
              <a:endParaRPr lang="ko-KR" altLang="en-US" sz="28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" name="오른쪽 중괄호 3"/>
            <p:cNvSpPr/>
            <p:nvPr/>
          </p:nvSpPr>
          <p:spPr>
            <a:xfrm rot="5400000">
              <a:off x="8854425" y="24567580"/>
              <a:ext cx="620545" cy="8133270"/>
            </a:xfrm>
            <a:prstGeom prst="rightBrace">
              <a:avLst/>
            </a:prstGeom>
            <a:ln>
              <a:solidFill>
                <a:schemeClr val="tx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lIns="91429" tIns="45715" rIns="91429" bIns="45715" spcCol="0" rtlCol="0" anchor="ctr"/>
            <a:lstStyle/>
            <a:p>
              <a:pPr algn="ctr"/>
              <a:endParaRPr lang="ko-KR" altLang="en-US" sz="28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8370714" y="29069340"/>
              <a:ext cx="1566471" cy="5232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29" tIns="45715" rIns="91429" bIns="45715" rtlCol="0">
              <a:spAutoFit/>
            </a:bodyPr>
            <a:lstStyle/>
            <a:p>
              <a:r>
                <a:rPr lang="en-US" altLang="ko-KR" sz="2800" dirty="0">
                  <a:latin typeface="Arial" pitchFamily="34" charset="0"/>
                  <a:cs typeface="Arial" pitchFamily="34" charset="0"/>
                </a:rPr>
                <a:t>4</a:t>
              </a:r>
              <a:r>
                <a:rPr lang="en-US" altLang="ko-KR" sz="2800" dirty="0" smtClean="0">
                  <a:latin typeface="Arial" pitchFamily="34" charset="0"/>
                  <a:cs typeface="Arial" pitchFamily="34" charset="0"/>
                </a:rPr>
                <a:t> weeks</a:t>
              </a:r>
              <a:endParaRPr lang="ko-KR" altLang="en-US" sz="280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6" name="직선 화살표 연결선 5"/>
            <p:cNvCxnSpPr/>
            <p:nvPr/>
          </p:nvCxnSpPr>
          <p:spPr>
            <a:xfrm flipH="1" flipV="1">
              <a:off x="13244906" y="28634216"/>
              <a:ext cx="23164" cy="958335"/>
            </a:xfrm>
            <a:prstGeom prst="straightConnector1">
              <a:avLst/>
            </a:prstGeom>
            <a:ln>
              <a:solidFill>
                <a:schemeClr val="tx2">
                  <a:lumMod val="5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TextBox 6"/>
            <p:cNvSpPr txBox="1"/>
            <p:nvPr/>
          </p:nvSpPr>
          <p:spPr>
            <a:xfrm>
              <a:off x="10203304" y="29683587"/>
              <a:ext cx="6132258" cy="523210"/>
            </a:xfrm>
            <a:prstGeom prst="rect">
              <a:avLst/>
            </a:prstGeom>
            <a:ln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square" lIns="91429" tIns="45715" rIns="91429" bIns="45715" rtlCol="0">
              <a:spAutoFit/>
            </a:bodyPr>
            <a:lstStyle/>
            <a:p>
              <a:r>
                <a:rPr lang="en-US" altLang="ko-KR" sz="2800" dirty="0" smtClean="0">
                  <a:latin typeface="Arial" pitchFamily="34" charset="0"/>
                  <a:cs typeface="Arial" pitchFamily="34" charset="0"/>
                </a:rPr>
                <a:t>D-GalN </a:t>
              </a:r>
              <a:r>
                <a:rPr lang="en-US" altLang="ko-KR" sz="2800" dirty="0">
                  <a:latin typeface="Arial" pitchFamily="34" charset="0"/>
                  <a:cs typeface="Arial" pitchFamily="34" charset="0"/>
                </a:rPr>
                <a:t>(300 mg/kg) / LPS(30 µg/kg</a:t>
              </a:r>
              <a:r>
                <a:rPr lang="en-US" altLang="ko-KR" sz="2800" dirty="0" smtClean="0">
                  <a:latin typeface="Arial" pitchFamily="34" charset="0"/>
                  <a:cs typeface="Arial" pitchFamily="34" charset="0"/>
                </a:rPr>
                <a:t>)</a:t>
              </a:r>
              <a:endParaRPr lang="ko-KR" altLang="en-US" sz="28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13268070" y="27430812"/>
              <a:ext cx="913858" cy="5232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29" tIns="45715" rIns="91429" bIns="45715" rtlCol="0">
              <a:spAutoFit/>
            </a:bodyPr>
            <a:lstStyle/>
            <a:p>
              <a:r>
                <a:rPr lang="en-US" altLang="ko-KR" sz="2800" dirty="0">
                  <a:latin typeface="Arial" pitchFamily="34" charset="0"/>
                  <a:cs typeface="Arial" pitchFamily="34" charset="0"/>
                </a:rPr>
                <a:t>24 h</a:t>
              </a:r>
              <a:endParaRPr lang="ko-KR" altLang="en-US" sz="28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4532058" y="26417652"/>
              <a:ext cx="12677293" cy="2677646"/>
            </a:xfrm>
            <a:prstGeom prst="rect">
              <a:avLst/>
            </a:prstGeom>
            <a:ln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lIns="91429" tIns="45715" rIns="91429" bIns="45715" rtlCol="0">
              <a:spAutoFit/>
            </a:bodyPr>
            <a:lstStyle/>
            <a:p>
              <a:pPr marL="457200" indent="-457200">
                <a:buFont typeface="Arial" pitchFamily="34" charset="0"/>
                <a:buChar char="•"/>
              </a:pPr>
              <a:r>
                <a:rPr lang="en-US" altLang="ko-KR" sz="2800" b="1" dirty="0" smtClean="0">
                  <a:latin typeface="Arial" pitchFamily="34" charset="0"/>
                  <a:cs typeface="Arial" pitchFamily="34" charset="0"/>
                </a:rPr>
                <a:t>Sacrificing</a:t>
              </a:r>
            </a:p>
            <a:p>
              <a:r>
                <a:rPr lang="en-US" altLang="ko-KR" sz="2800" dirty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altLang="ko-KR" sz="2800" dirty="0" smtClean="0">
                  <a:latin typeface="Arial" pitchFamily="34" charset="0"/>
                  <a:cs typeface="Arial" pitchFamily="34" charset="0"/>
                </a:rPr>
                <a:t> </a:t>
              </a:r>
            </a:p>
            <a:p>
              <a:r>
                <a:rPr lang="en-US" altLang="ko-KR" sz="2800" dirty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altLang="ko-KR" sz="2800" dirty="0" smtClean="0">
                  <a:latin typeface="Arial" pitchFamily="34" charset="0"/>
                  <a:cs typeface="Arial" pitchFamily="34" charset="0"/>
                </a:rPr>
                <a:t> - Liver (SOD, GPx, CAT, GSH, iNOS, NO, HO-1, TLR4 and histopathology) </a:t>
              </a:r>
            </a:p>
            <a:p>
              <a:r>
                <a:rPr lang="en-US" altLang="ko-KR" sz="2800" dirty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altLang="ko-KR" sz="2800" dirty="0" smtClean="0">
                  <a:latin typeface="Arial" pitchFamily="34" charset="0"/>
                  <a:cs typeface="Arial" pitchFamily="34" charset="0"/>
                </a:rPr>
                <a:t> - Serum (ALT, AST, T.bilirubin and TNF-</a:t>
              </a:r>
              <a:r>
                <a:rPr lang="el-GR" altLang="ko-KR" sz="2800" dirty="0" smtClean="0">
                  <a:latin typeface="Arial" pitchFamily="34" charset="0"/>
                  <a:cs typeface="Arial" pitchFamily="34" charset="0"/>
                </a:rPr>
                <a:t>α</a:t>
              </a:r>
              <a:r>
                <a:rPr lang="en-US" altLang="ko-KR" sz="2800" dirty="0" smtClean="0">
                  <a:latin typeface="Arial" pitchFamily="34" charset="0"/>
                  <a:cs typeface="Arial" pitchFamily="34" charset="0"/>
                </a:rPr>
                <a:t>)</a:t>
              </a:r>
              <a:endParaRPr lang="en-US" altLang="ko-KR" sz="2800" dirty="0">
                <a:latin typeface="Arial" pitchFamily="34" charset="0"/>
                <a:cs typeface="Arial" pitchFamily="34" charset="0"/>
              </a:endParaRPr>
            </a:p>
            <a:p>
              <a:pPr marL="457200" indent="-457200">
                <a:buFont typeface="Arial" pitchFamily="34" charset="0"/>
                <a:buChar char="•"/>
              </a:pPr>
              <a:endParaRPr lang="en-US" altLang="ko-KR" sz="2800" dirty="0" smtClean="0">
                <a:latin typeface="Arial" pitchFamily="34" charset="0"/>
                <a:cs typeface="Arial" pitchFamily="34" charset="0"/>
              </a:endParaRPr>
            </a:p>
            <a:p>
              <a:pPr marL="457200" indent="-457200">
                <a:buFont typeface="Arial" pitchFamily="34" charset="0"/>
                <a:buChar char="•"/>
              </a:pPr>
              <a:r>
                <a:rPr lang="en-US" altLang="ko-KR" sz="2800" b="1" dirty="0" smtClean="0">
                  <a:latin typeface="Arial" pitchFamily="34" charset="0"/>
                  <a:cs typeface="Arial" pitchFamily="34" charset="0"/>
                </a:rPr>
                <a:t>Survival rate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5107808" y="25927404"/>
              <a:ext cx="7354229" cy="52321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</p:spPr>
          <p:txBody>
            <a:bodyPr wrap="square" lIns="91429" tIns="45715" rIns="91429" bIns="45715" rtlCol="0">
              <a:spAutoFit/>
            </a:bodyPr>
            <a:lstStyle/>
            <a:p>
              <a:r>
                <a:rPr lang="en-US" altLang="ko-KR" sz="2800" dirty="0" smtClean="0">
                  <a:latin typeface="Arial" pitchFamily="34" charset="0"/>
                  <a:cs typeface="Arial" pitchFamily="34" charset="0"/>
                </a:rPr>
                <a:t>D-GalN/LPS – induced acute toxicity model</a:t>
              </a:r>
              <a:endParaRPr lang="ko-KR" altLang="en-US" sz="2800" dirty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33" name="그룹 32"/>
            <p:cNvGrpSpPr/>
            <p:nvPr/>
          </p:nvGrpSpPr>
          <p:grpSpPr>
            <a:xfrm>
              <a:off x="5462935" y="23222020"/>
              <a:ext cx="5544616" cy="2160240"/>
              <a:chOff x="306339" y="31053334"/>
              <a:chExt cx="5544616" cy="2160240"/>
            </a:xfrm>
          </p:grpSpPr>
          <p:sp>
            <p:nvSpPr>
              <p:cNvPr id="29" name="오른쪽 화살표 28"/>
              <p:cNvSpPr/>
              <p:nvPr/>
            </p:nvSpPr>
            <p:spPr>
              <a:xfrm>
                <a:off x="1526302" y="31053334"/>
                <a:ext cx="2740477" cy="2160239"/>
              </a:xfrm>
              <a:prstGeom prst="rightArrow">
                <a:avLst/>
              </a:prstGeom>
            </p:spPr>
            <p:style>
              <a:lnRef idx="3">
                <a:schemeClr val="lt1"/>
              </a:lnRef>
              <a:fillRef idx="1">
                <a:schemeClr val="accent4"/>
              </a:fillRef>
              <a:effectRef idx="1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b="1" dirty="0">
                  <a:ln w="18000">
                    <a:solidFill>
                      <a:schemeClr val="accent2">
                        <a:satMod val="140000"/>
                      </a:schemeClr>
                    </a:solidFill>
                    <a:prstDash val="solid"/>
                    <a:miter lim="800000"/>
                  </a:ln>
                  <a:noFill/>
                  <a:effectLst>
                    <a:outerShdw blurRad="25500" dist="23000" dir="7020000" algn="tl">
                      <a:srgbClr val="000000">
                        <a:alpha val="50000"/>
                      </a:srgbClr>
                    </a:outerShdw>
                  </a:effectLst>
                </a:endParaRPr>
              </a:p>
            </p:txBody>
          </p:sp>
          <p:sp>
            <p:nvSpPr>
              <p:cNvPr id="30" name="TextBox 29"/>
              <p:cNvSpPr txBox="1"/>
              <p:nvPr/>
            </p:nvSpPr>
            <p:spPr>
              <a:xfrm>
                <a:off x="1474813" y="31609439"/>
                <a:ext cx="2431925" cy="9541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2800" dirty="0" smtClean="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rPr>
                  <a:t>Ultrasonication process</a:t>
                </a:r>
                <a:endParaRPr lang="ko-KR" altLang="en-US" sz="2800" dirty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1" name="TextBox 30"/>
              <p:cNvSpPr txBox="1"/>
              <p:nvPr/>
            </p:nvSpPr>
            <p:spPr>
              <a:xfrm>
                <a:off x="458735" y="31862980"/>
                <a:ext cx="927724" cy="523220"/>
              </a:xfrm>
              <a:prstGeom prst="rect">
                <a:avLst/>
              </a:prstGeom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wrap="square" rtlCol="0">
                <a:spAutoFit/>
              </a:bodyPr>
              <a:lstStyle/>
              <a:p>
                <a:r>
                  <a:rPr lang="en-US" altLang="ko-KR" sz="2800" dirty="0" smtClean="0">
                    <a:latin typeface="Times New Roman" pitchFamily="18" charset="0"/>
                    <a:cs typeface="Times New Roman" pitchFamily="18" charset="0"/>
                  </a:rPr>
                  <a:t>GBE</a:t>
                </a:r>
                <a:endParaRPr lang="ko-KR" altLang="en-US" sz="12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2" name="TextBox 31"/>
              <p:cNvSpPr txBox="1"/>
              <p:nvPr/>
            </p:nvSpPr>
            <p:spPr>
              <a:xfrm>
                <a:off x="4390146" y="31862980"/>
                <a:ext cx="1172777" cy="52322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>
                <a:spAutoFit/>
              </a:bodyPr>
              <a:lstStyle/>
              <a:p>
                <a:r>
                  <a:rPr lang="en-US" altLang="ko-KR" sz="2800" dirty="0" smtClean="0">
                    <a:latin typeface="Times New Roman" pitchFamily="18" charset="0"/>
                    <a:cs typeface="Times New Roman" pitchFamily="18" charset="0"/>
                  </a:rPr>
                  <a:t>UGBE</a:t>
                </a:r>
                <a:endParaRPr lang="ko-KR" altLang="en-US" sz="28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1" name="모서리가 둥근 직사각형 20"/>
              <p:cNvSpPr/>
              <p:nvPr/>
            </p:nvSpPr>
            <p:spPr>
              <a:xfrm>
                <a:off x="306339" y="31053334"/>
                <a:ext cx="5544616" cy="2160240"/>
              </a:xfrm>
              <a:prstGeom prst="roundRect">
                <a:avLst/>
              </a:prstGeom>
              <a:noFill/>
              <a:ln>
                <a:solidFill>
                  <a:schemeClr val="tx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36" name="모서리가 둥근 직사각형 35"/>
            <p:cNvSpPr/>
            <p:nvPr/>
          </p:nvSpPr>
          <p:spPr>
            <a:xfrm>
              <a:off x="5497676" y="27674192"/>
              <a:ext cx="1159657" cy="470132"/>
            </a:xfrm>
            <a:prstGeom prst="roundRect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9" name="오른쪽으로 구부러진 화살표 38"/>
            <p:cNvSpPr/>
            <p:nvPr/>
          </p:nvSpPr>
          <p:spPr>
            <a:xfrm>
              <a:off x="3767924" y="24255178"/>
              <a:ext cx="1695011" cy="3914287"/>
            </a:xfrm>
            <a:prstGeom prst="curvedRightArrow">
              <a:avLst>
                <a:gd name="adj1" fmla="val 6761"/>
                <a:gd name="adj2" fmla="val 36586"/>
                <a:gd name="adj3" fmla="val 25000"/>
              </a:avLst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862535" y="26588838"/>
              <a:ext cx="158417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2800" dirty="0" smtClean="0"/>
                <a:t>S.D. Rat</a:t>
              </a:r>
              <a:endParaRPr lang="ko-KR" altLang="en-US" sz="2800" dirty="0"/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1802620" y="21942141"/>
            <a:ext cx="15497607" cy="523210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1429" tIns="45715" rIns="91429" bIns="45715" rtlCol="0">
            <a:spAutoFit/>
          </a:bodyPr>
          <a:lstStyle/>
          <a:p>
            <a:r>
              <a:rPr lang="en-US" altLang="ko-KR" sz="2800" b="1" dirty="0" smtClean="0">
                <a:latin typeface="Arial" pitchFamily="34" charset="0"/>
                <a:cs typeface="Arial" pitchFamily="34" charset="0"/>
              </a:rPr>
              <a:t>Supplementary Figure 1. The overal</a:t>
            </a:r>
            <a:r>
              <a:rPr lang="en-US" altLang="ko-KR" sz="2800" b="1" dirty="0" smtClean="0">
                <a:latin typeface="Arial" pitchFamily="34" charset="0"/>
                <a:cs typeface="Arial" pitchFamily="34" charset="0"/>
              </a:rPr>
              <a:t>l procedure and experimental design of experiments. </a:t>
            </a:r>
            <a:endParaRPr lang="en-US" altLang="ko-KR" sz="2800" b="1" dirty="0" smtClean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0683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15523</TotalTime>
  <Words>92</Words>
  <Application>Microsoft Office PowerPoint</Application>
  <PresentationFormat>사용자 지정</PresentationFormat>
  <Paragraphs>17</Paragraphs>
  <Slides>1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2" baseType="lpstr">
      <vt:lpstr>Office 테마</vt:lpstr>
      <vt:lpstr>PowerPoint 프레젠테이션</vt:lpstr>
    </vt:vector>
  </TitlesOfParts>
  <Company>Microsoft Corporation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Registered User</dc:creator>
  <cp:lastModifiedBy>Registered User</cp:lastModifiedBy>
  <cp:revision>142</cp:revision>
  <cp:lastPrinted>2013-10-29T07:33:10Z</cp:lastPrinted>
  <dcterms:created xsi:type="dcterms:W3CDTF">2013-10-23T06:09:58Z</dcterms:created>
  <dcterms:modified xsi:type="dcterms:W3CDTF">2017-08-10T09:08:58Z</dcterms:modified>
</cp:coreProperties>
</file>