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2166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BC462-EA3F-40BC-82F4-CE51D509A5F7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6F0E3D-8449-48B7-9E79-0B35696B97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395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B9A69-1562-4082-9438-045D75E04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390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261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76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60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998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78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836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87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454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378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95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57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2FD8A-E70D-42D7-87DC-39E27E962A55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28C2C-A424-463F-8F10-11A453CE9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1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37" Type="http://schemas.openxmlformats.org/officeDocument/2006/relationships/image" Target="../media/image35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36" Type="http://schemas.openxmlformats.org/officeDocument/2006/relationships/image" Target="../media/image34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3474395" y="5385628"/>
            <a:ext cx="8171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304800" y="3902870"/>
            <a:ext cx="59771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97"/>
          <a:stretch/>
        </p:blipFill>
        <p:spPr bwMode="auto">
          <a:xfrm>
            <a:off x="-20605" y="358636"/>
            <a:ext cx="1763725" cy="163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97"/>
          <a:stretch/>
        </p:blipFill>
        <p:spPr bwMode="auto">
          <a:xfrm>
            <a:off x="1676400" y="358636"/>
            <a:ext cx="1727600" cy="163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39"/>
          <a:stretch/>
        </p:blipFill>
        <p:spPr bwMode="auto">
          <a:xfrm>
            <a:off x="3311462" y="367571"/>
            <a:ext cx="1813425" cy="1656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97"/>
          <a:stretch/>
        </p:blipFill>
        <p:spPr bwMode="auto">
          <a:xfrm>
            <a:off x="5009554" y="358636"/>
            <a:ext cx="1752000" cy="163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38"/>
          <a:stretch/>
        </p:blipFill>
        <p:spPr bwMode="auto">
          <a:xfrm>
            <a:off x="580126" y="2107375"/>
            <a:ext cx="1753075" cy="163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38"/>
          <a:stretch/>
        </p:blipFill>
        <p:spPr bwMode="auto">
          <a:xfrm>
            <a:off x="2386468" y="2107375"/>
            <a:ext cx="1765425" cy="163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86"/>
          <a:stretch/>
        </p:blipFill>
        <p:spPr bwMode="auto">
          <a:xfrm>
            <a:off x="4306904" y="2107375"/>
            <a:ext cx="1955911" cy="171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11804" y="3884829"/>
            <a:ext cx="56041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599" y="1601194"/>
            <a:ext cx="1160247" cy="105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524" y="1601194"/>
            <a:ext cx="1129245" cy="130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844" y="1560519"/>
            <a:ext cx="552115" cy="120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906" y="3326575"/>
            <a:ext cx="1078212" cy="146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1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94"/>
          <a:stretch/>
        </p:blipFill>
        <p:spPr bwMode="auto">
          <a:xfrm>
            <a:off x="0" y="4292283"/>
            <a:ext cx="1144695" cy="989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1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87"/>
          <a:stretch/>
        </p:blipFill>
        <p:spPr bwMode="auto">
          <a:xfrm>
            <a:off x="1097280" y="4292283"/>
            <a:ext cx="1083225" cy="994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12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94"/>
          <a:stretch/>
        </p:blipFill>
        <p:spPr bwMode="auto">
          <a:xfrm>
            <a:off x="2194560" y="4292283"/>
            <a:ext cx="1071375" cy="989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5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94"/>
          <a:stretch/>
        </p:blipFill>
        <p:spPr bwMode="auto">
          <a:xfrm>
            <a:off x="4389120" y="4292283"/>
            <a:ext cx="1073655" cy="989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13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94"/>
          <a:stretch/>
        </p:blipFill>
        <p:spPr bwMode="auto">
          <a:xfrm>
            <a:off x="5486400" y="4292283"/>
            <a:ext cx="1076820" cy="989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157676" y="5291388"/>
            <a:ext cx="65913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1" name="Picture 33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28"/>
          <a:stretch/>
        </p:blipFill>
        <p:spPr bwMode="auto">
          <a:xfrm>
            <a:off x="0" y="5572443"/>
            <a:ext cx="1079790" cy="995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5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91"/>
          <a:stretch/>
        </p:blipFill>
        <p:spPr bwMode="auto">
          <a:xfrm>
            <a:off x="1097280" y="5572443"/>
            <a:ext cx="1087410" cy="998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8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58"/>
          <a:stretch/>
        </p:blipFill>
        <p:spPr bwMode="auto">
          <a:xfrm>
            <a:off x="3291840" y="5572443"/>
            <a:ext cx="1018035" cy="996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0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54"/>
          <a:stretch/>
        </p:blipFill>
        <p:spPr bwMode="auto">
          <a:xfrm>
            <a:off x="4389120" y="5572443"/>
            <a:ext cx="1072770" cy="977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7"/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58"/>
          <a:stretch/>
        </p:blipFill>
        <p:spPr bwMode="auto">
          <a:xfrm>
            <a:off x="2194560" y="5572443"/>
            <a:ext cx="1001865" cy="996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9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8753"/>
          <a:stretch/>
        </p:blipFill>
        <p:spPr bwMode="auto">
          <a:xfrm>
            <a:off x="5486400" y="5572443"/>
            <a:ext cx="1066185" cy="977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103487" y="6795187"/>
            <a:ext cx="6564013" cy="3722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6" name="Picture 32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25"/>
          <a:stretch/>
        </p:blipFill>
        <p:spPr bwMode="auto">
          <a:xfrm>
            <a:off x="0" y="7035483"/>
            <a:ext cx="1063920" cy="995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25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88"/>
          <a:stretch/>
        </p:blipFill>
        <p:spPr bwMode="auto">
          <a:xfrm>
            <a:off x="1097280" y="7035483"/>
            <a:ext cx="1069980" cy="998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26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42"/>
          <a:stretch/>
        </p:blipFill>
        <p:spPr bwMode="auto">
          <a:xfrm>
            <a:off x="2194560" y="7035483"/>
            <a:ext cx="1001865" cy="1004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9"/>
          <p:cNvPicPr>
            <a:picLocks noChangeAspect="1"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005"/>
          <a:stretch/>
        </p:blipFill>
        <p:spPr bwMode="auto">
          <a:xfrm>
            <a:off x="3291840" y="7035483"/>
            <a:ext cx="1032105" cy="987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" name="Picture 28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88"/>
          <a:stretch/>
        </p:blipFill>
        <p:spPr bwMode="auto">
          <a:xfrm>
            <a:off x="4389120" y="7035483"/>
            <a:ext cx="996255" cy="976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27"/>
          <p:cNvPicPr>
            <a:picLocks noChangeAspect="1" noChangeArrowheads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31"/>
          <a:stretch/>
        </p:blipFill>
        <p:spPr bwMode="auto">
          <a:xfrm>
            <a:off x="5500567" y="7035483"/>
            <a:ext cx="981855" cy="996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103487" y="8328512"/>
            <a:ext cx="64004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-41544" y="8539372"/>
            <a:ext cx="1425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FMO</a:t>
            </a:r>
          </a:p>
          <a:p>
            <a:pPr algn="ctr"/>
            <a:r>
              <a:rPr lang="en-US" sz="1600" b="1" dirty="0" smtClean="0"/>
              <a:t> control</a:t>
            </a:r>
            <a:endParaRPr lang="en-US" sz="16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1219200" y="8513178"/>
            <a:ext cx="5449221" cy="605997"/>
            <a:chOff x="1219200" y="8352790"/>
            <a:chExt cx="5449221" cy="605997"/>
          </a:xfrm>
        </p:grpSpPr>
        <p:sp>
          <p:nvSpPr>
            <p:cNvPr id="79" name="TextBox 78"/>
            <p:cNvSpPr txBox="1"/>
            <p:nvPr/>
          </p:nvSpPr>
          <p:spPr>
            <a:xfrm>
              <a:off x="1219200" y="8383448"/>
              <a:ext cx="11061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No stim</a:t>
              </a:r>
              <a:endParaRPr lang="en-US" sz="1600" b="1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286000" y="8374012"/>
              <a:ext cx="11639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PMA/</a:t>
              </a:r>
            </a:p>
            <a:p>
              <a:pPr algn="ctr"/>
              <a:r>
                <a:rPr lang="en-US" sz="1600" b="1" dirty="0" err="1" smtClean="0"/>
                <a:t>ionomycin</a:t>
              </a:r>
              <a:endParaRPr lang="en-US" sz="1600" b="1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505200" y="8374012"/>
              <a:ext cx="11220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Peptide Pool</a:t>
              </a:r>
              <a:endParaRPr lang="en-US" sz="1600" b="1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495800" y="8352791"/>
              <a:ext cx="11058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M45 Peptide</a:t>
              </a:r>
              <a:endParaRPr lang="en-US" sz="1600" b="1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562600" y="8352790"/>
              <a:ext cx="11058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M38 Peptide</a:t>
              </a:r>
              <a:endParaRPr lang="en-US" sz="1600" b="1" dirty="0"/>
            </a:p>
          </p:txBody>
        </p:sp>
      </p:grpSp>
      <p:pic>
        <p:nvPicPr>
          <p:cNvPr id="45" name="Picture 14"/>
          <p:cNvPicPr>
            <a:picLocks noChangeAspect="1"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94"/>
          <a:stretch/>
        </p:blipFill>
        <p:spPr bwMode="auto">
          <a:xfrm>
            <a:off x="3291840" y="4292283"/>
            <a:ext cx="1079250" cy="989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" name="TextBox 87"/>
          <p:cNvSpPr txBox="1"/>
          <p:nvPr/>
        </p:nvSpPr>
        <p:spPr>
          <a:xfrm>
            <a:off x="825985" y="3783775"/>
            <a:ext cx="69801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NKp46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667000" y="3783775"/>
            <a:ext cx="71555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1450252" y="3928735"/>
            <a:ext cx="683348" cy="74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4679611" y="3810000"/>
            <a:ext cx="73058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5300002" y="3936175"/>
            <a:ext cx="8155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782076" y="1962697"/>
            <a:ext cx="5766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CD45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959243" y="1968131"/>
            <a:ext cx="783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Live/Dead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750619" y="2057400"/>
            <a:ext cx="52598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190113" y="6671156"/>
            <a:ext cx="23008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2395541" y="6749468"/>
            <a:ext cx="1003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3563332" y="6720872"/>
            <a:ext cx="9240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4724400" y="6714731"/>
            <a:ext cx="7761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5740892" y="6593753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5799511" y="5242172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4743213" y="5247187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3533963" y="5259034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2484557" y="5242172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1351295" y="5233803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252146" y="5226768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10" y="5338519"/>
            <a:ext cx="497522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12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06" y="5249498"/>
            <a:ext cx="78105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TextBox 109"/>
          <p:cNvSpPr txBox="1"/>
          <p:nvPr/>
        </p:nvSpPr>
        <p:spPr>
          <a:xfrm>
            <a:off x="5748655" y="8088868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4667351" y="8212624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3545725" y="8240683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2366759" y="8060809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1265752" y="8088868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74" name="Picture 9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86" y="8198366"/>
            <a:ext cx="497522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11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05" y="8105984"/>
            <a:ext cx="858837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6" name="Straight Connector 115"/>
          <p:cNvCxnSpPr/>
          <p:nvPr/>
        </p:nvCxnSpPr>
        <p:spPr>
          <a:xfrm flipV="1">
            <a:off x="157676" y="4147651"/>
            <a:ext cx="6521976" cy="180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1097762" y="6547628"/>
            <a:ext cx="926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4" name="Picture 13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06" y="6720872"/>
            <a:ext cx="858837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9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191" y="6778419"/>
            <a:ext cx="5084508" cy="236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TextBox 86"/>
          <p:cNvSpPr txBox="1"/>
          <p:nvPr/>
        </p:nvSpPr>
        <p:spPr>
          <a:xfrm rot="16200000">
            <a:off x="3698103" y="2920389"/>
            <a:ext cx="155205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992" y="3326575"/>
            <a:ext cx="1279525" cy="146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024825"/>
            <a:ext cx="798513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5366960" y="1954975"/>
            <a:ext cx="5766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MHCII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247988" y="2095071"/>
            <a:ext cx="59100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0997">
            <a:off x="3877810" y="1698756"/>
            <a:ext cx="1864272" cy="90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53625"/>
            <a:ext cx="798513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76200"/>
            <a:ext cx="793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Figure S1.</a:t>
            </a:r>
            <a:endParaRPr lang="en-US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152400" y="332601"/>
            <a:ext cx="349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A. </a:t>
            </a:r>
            <a:endParaRPr lang="en-US" sz="1200" dirty="0"/>
          </a:p>
        </p:txBody>
      </p:sp>
      <p:sp>
        <p:nvSpPr>
          <p:cNvPr id="95" name="TextBox 94"/>
          <p:cNvSpPr txBox="1"/>
          <p:nvPr/>
        </p:nvSpPr>
        <p:spPr>
          <a:xfrm>
            <a:off x="76200" y="417545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45387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NCHRI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S1</dc:title>
  <dc:creator>Maher, Sonya</dc:creator>
  <cp:lastModifiedBy>Shimamura, Masako</cp:lastModifiedBy>
  <cp:revision>2</cp:revision>
  <dcterms:created xsi:type="dcterms:W3CDTF">2018-04-12T17:18:55Z</dcterms:created>
  <dcterms:modified xsi:type="dcterms:W3CDTF">2018-04-13T20:15:10Z</dcterms:modified>
</cp:coreProperties>
</file>