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76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C1BB-A4D7-44E3-81B9-61BA89FF7381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AEA1-C3E2-4741-A568-02980DB4C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852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C1BB-A4D7-44E3-81B9-61BA89FF7381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AEA1-C3E2-4741-A568-02980DB4C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772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C1BB-A4D7-44E3-81B9-61BA89FF7381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AEA1-C3E2-4741-A568-02980DB4C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106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C1BB-A4D7-44E3-81B9-61BA89FF7381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AEA1-C3E2-4741-A568-02980DB4C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6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C1BB-A4D7-44E3-81B9-61BA89FF7381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AEA1-C3E2-4741-A568-02980DB4C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580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C1BB-A4D7-44E3-81B9-61BA89FF7381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AEA1-C3E2-4741-A568-02980DB4C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914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C1BB-A4D7-44E3-81B9-61BA89FF7381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AEA1-C3E2-4741-A568-02980DB4C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054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C1BB-A4D7-44E3-81B9-61BA89FF7381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AEA1-C3E2-4741-A568-02980DB4C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73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C1BB-A4D7-44E3-81B9-61BA89FF7381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AEA1-C3E2-4741-A568-02980DB4C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16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C1BB-A4D7-44E3-81B9-61BA89FF7381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AEA1-C3E2-4741-A568-02980DB4C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0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C1BB-A4D7-44E3-81B9-61BA89FF7381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AEA1-C3E2-4741-A568-02980DB4C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88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AC1BB-A4D7-44E3-81B9-61BA89FF7381}" type="datetimeFigureOut">
              <a:rPr lang="en-US" smtClean="0"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EAEA1-C3E2-4741-A568-02980DB4C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075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90990" y="3114467"/>
            <a:ext cx="11659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APC Rat IgG1 k isotype </a:t>
            </a:r>
            <a:endParaRPr lang="en-US" sz="800" dirty="0"/>
          </a:p>
        </p:txBody>
      </p:sp>
      <p:sp>
        <p:nvSpPr>
          <p:cNvPr id="25" name="TextBox 24"/>
          <p:cNvSpPr txBox="1"/>
          <p:nvPr/>
        </p:nvSpPr>
        <p:spPr>
          <a:xfrm>
            <a:off x="2290990" y="5796707"/>
            <a:ext cx="14043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PE/cy7 Rat IgG1 k isotype </a:t>
            </a:r>
            <a:endParaRPr lang="en-US" sz="800" dirty="0"/>
          </a:p>
        </p:txBody>
      </p:sp>
      <p:sp>
        <p:nvSpPr>
          <p:cNvPr id="27" name="TextBox 26"/>
          <p:cNvSpPr txBox="1"/>
          <p:nvPr/>
        </p:nvSpPr>
        <p:spPr>
          <a:xfrm>
            <a:off x="2108110" y="4455587"/>
            <a:ext cx="15483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Percp-eF710 Rat IgG2a k isotype </a:t>
            </a:r>
            <a:endParaRPr lang="en-US" sz="800" dirty="0"/>
          </a:p>
        </p:txBody>
      </p:sp>
      <p:sp>
        <p:nvSpPr>
          <p:cNvPr id="21" name="TextBox 20"/>
          <p:cNvSpPr txBox="1"/>
          <p:nvPr/>
        </p:nvSpPr>
        <p:spPr>
          <a:xfrm>
            <a:off x="904150" y="678151"/>
            <a:ext cx="7933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Figure S2.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2275750" y="1440151"/>
            <a:ext cx="1063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A. </a:t>
            </a:r>
            <a:r>
              <a:rPr lang="en-US" sz="1400" dirty="0" err="1" smtClean="0"/>
              <a:t>Isotype</a:t>
            </a:r>
            <a:r>
              <a:rPr lang="en-US" sz="1400" dirty="0" smtClean="0"/>
              <a:t> control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1505873" y="2396550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IFN-</a:t>
            </a:r>
            <a:r>
              <a:rPr lang="el-GR" sz="1600" dirty="0" smtClean="0"/>
              <a:t>γ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1056550" y="3649951"/>
            <a:ext cx="11853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Granzyme</a:t>
            </a:r>
            <a:r>
              <a:rPr lang="en-US" sz="1600" dirty="0" smtClean="0"/>
              <a:t> B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1437550" y="4987797"/>
            <a:ext cx="691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TNF-</a:t>
            </a:r>
            <a:r>
              <a:rPr lang="el-GR" sz="1600" dirty="0" smtClean="0"/>
              <a:t>α</a:t>
            </a:r>
            <a:endParaRPr lang="en-US" sz="1600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3" b="9540"/>
          <a:stretch/>
        </p:blipFill>
        <p:spPr bwMode="auto">
          <a:xfrm>
            <a:off x="2290990" y="1973551"/>
            <a:ext cx="1097280" cy="1140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" b="9404"/>
          <a:stretch/>
        </p:blipFill>
        <p:spPr bwMode="auto">
          <a:xfrm>
            <a:off x="2290990" y="4707076"/>
            <a:ext cx="1100117" cy="109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6" b="9706"/>
          <a:stretch/>
        </p:blipFill>
        <p:spPr bwMode="auto">
          <a:xfrm>
            <a:off x="2244068" y="3357740"/>
            <a:ext cx="1095162" cy="109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3901440" y="3115465"/>
            <a:ext cx="11659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APC Anti mouse IFN-</a:t>
            </a:r>
            <a:r>
              <a:rPr lang="el-GR" sz="800" dirty="0" smtClean="0"/>
              <a:t>γ</a:t>
            </a:r>
            <a:r>
              <a:rPr lang="en-US" sz="800" dirty="0" smtClean="0"/>
              <a:t> </a:t>
            </a:r>
            <a:endParaRPr lang="en-US" sz="800" dirty="0"/>
          </a:p>
        </p:txBody>
      </p:sp>
      <p:sp>
        <p:nvSpPr>
          <p:cNvPr id="29" name="TextBox 28"/>
          <p:cNvSpPr txBox="1"/>
          <p:nvPr/>
        </p:nvSpPr>
        <p:spPr>
          <a:xfrm>
            <a:off x="3810000" y="4455587"/>
            <a:ext cx="15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Percp-eF710 Anti mouse </a:t>
            </a:r>
            <a:r>
              <a:rPr lang="en-US" sz="800" dirty="0" err="1" smtClean="0"/>
              <a:t>GzB</a:t>
            </a:r>
            <a:r>
              <a:rPr lang="en-US" sz="800" dirty="0" smtClean="0"/>
              <a:t> </a:t>
            </a:r>
            <a:endParaRPr lang="en-US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3803135" y="5804356"/>
            <a:ext cx="14043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PE/cy7 Rat Anti mouse TNF-</a:t>
            </a:r>
            <a:r>
              <a:rPr lang="el-GR" sz="800" dirty="0" smtClean="0"/>
              <a:t>α</a:t>
            </a:r>
            <a:endParaRPr lang="en-US" sz="800" dirty="0"/>
          </a:p>
        </p:txBody>
      </p:sp>
      <p:sp>
        <p:nvSpPr>
          <p:cNvPr id="23" name="TextBox 22"/>
          <p:cNvSpPr txBox="1"/>
          <p:nvPr/>
        </p:nvSpPr>
        <p:spPr>
          <a:xfrm>
            <a:off x="3887961" y="1440151"/>
            <a:ext cx="1065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B. Cytokine antibody</a:t>
            </a:r>
            <a:endParaRPr lang="en-US" sz="1400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" b="9620"/>
          <a:stretch/>
        </p:blipFill>
        <p:spPr bwMode="auto">
          <a:xfrm>
            <a:off x="3810000" y="1986352"/>
            <a:ext cx="1143748" cy="111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7" b="9416"/>
          <a:stretch/>
        </p:blipFill>
        <p:spPr bwMode="auto">
          <a:xfrm>
            <a:off x="3810000" y="4715709"/>
            <a:ext cx="1143431" cy="1141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6" b="9327"/>
          <a:stretch/>
        </p:blipFill>
        <p:spPr bwMode="auto">
          <a:xfrm>
            <a:off x="3799750" y="3375587"/>
            <a:ext cx="1097280" cy="1104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921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47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NCHRI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S2</dc:title>
  <dc:creator>Maher, Sonya</dc:creator>
  <cp:lastModifiedBy>Shimamura, Masako</cp:lastModifiedBy>
  <cp:revision>3</cp:revision>
  <dcterms:created xsi:type="dcterms:W3CDTF">2018-04-12T17:20:09Z</dcterms:created>
  <dcterms:modified xsi:type="dcterms:W3CDTF">2018-04-13T20:16:49Z</dcterms:modified>
</cp:coreProperties>
</file>