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214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57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50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6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6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1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7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4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2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8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0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4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72433-A682-4FB9-981A-41C98A470F93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6EDBB-D14E-4CE8-A679-CDBFDB3EA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4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3400" y="838200"/>
            <a:ext cx="5181600" cy="3600450"/>
            <a:chOff x="381000" y="838200"/>
            <a:chExt cx="5181600" cy="36004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1066800"/>
              <a:ext cx="4495800" cy="337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685800" y="838200"/>
              <a:ext cx="1100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Figure S3.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70324" y="3429000"/>
              <a:ext cx="296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08524" y="3429000"/>
              <a:ext cx="296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7400" y="3429000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00400" y="3429000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35130" y="3429000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57800" y="3429000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</a:t>
              </a:r>
              <a:endParaRPr lang="en-US" sz="16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334000" y="3048000"/>
              <a:ext cx="2286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1143000" y="2895600"/>
              <a:ext cx="6096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1000" y="2895600"/>
              <a:ext cx="10663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MCMV-WT</a:t>
              </a:r>
            </a:p>
            <a:p>
              <a:r>
                <a:rPr lang="en-US" sz="1400" dirty="0" smtClean="0"/>
                <a:t>MCMV</a:t>
              </a:r>
              <a:r>
                <a:rPr lang="el-GR" sz="1400" dirty="0" smtClean="0"/>
                <a:t>Δ</a:t>
              </a:r>
              <a:r>
                <a:rPr lang="en-US" sz="1400" dirty="0" smtClean="0"/>
                <a:t>157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600200" y="2895600"/>
              <a:ext cx="2286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533400" y="3439180"/>
            <a:ext cx="104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Primer sites</a:t>
            </a:r>
          </a:p>
        </p:txBody>
      </p:sp>
    </p:spTree>
    <p:extLst>
      <p:ext uri="{BB962C8B-B14F-4D97-AF65-F5344CB8AC3E}">
        <p14:creationId xmlns:p14="http://schemas.microsoft.com/office/powerpoint/2010/main" val="3078430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NCHRI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S3</dc:title>
  <dc:creator>Maher, Sonya</dc:creator>
  <cp:lastModifiedBy>Shimamura, Masako</cp:lastModifiedBy>
  <cp:revision>2</cp:revision>
  <dcterms:created xsi:type="dcterms:W3CDTF">2018-04-12T17:22:20Z</dcterms:created>
  <dcterms:modified xsi:type="dcterms:W3CDTF">2018-04-13T20:17:06Z</dcterms:modified>
</cp:coreProperties>
</file>