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2424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429AC-18DE-B042-B75C-BEEB81828EF3}" type="datetimeFigureOut">
              <a:rPr lang="en-US" smtClean="0"/>
              <a:t>7/19/18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BB7293-D1D8-BD4E-8E9F-05A1D0C1A4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96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370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74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8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8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0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5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56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79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26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766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8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4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13DEA-A8BD-DC42-889E-47BE0B160AC6}" type="datetimeFigureOut">
              <a:rPr lang="en-US" smtClean="0"/>
              <a:t>7/19/18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7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7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6D50B-149F-E04F-9F7C-685696AD1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0" y="3147806"/>
            <a:ext cx="6858000" cy="147002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Supplementary Figure 1:</a:t>
            </a:r>
            <a:br>
              <a:rPr lang="en-US" sz="1800" dirty="0" smtClean="0"/>
            </a:br>
            <a:r>
              <a:rPr lang="en-US" sz="1800" i="1" dirty="0" err="1" smtClean="0"/>
              <a:t>Datisca</a:t>
            </a:r>
            <a:r>
              <a:rPr lang="en-US" sz="1800" i="1" dirty="0" smtClean="0"/>
              <a:t> </a:t>
            </a:r>
            <a:r>
              <a:rPr lang="en-US" sz="1800" i="1" dirty="0" err="1" smtClean="0"/>
              <a:t>glomerata</a:t>
            </a:r>
            <a:endParaRPr lang="en-US" sz="1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68305" y="4740465"/>
            <a:ext cx="5145465" cy="1070588"/>
          </a:xfrm>
        </p:spPr>
        <p:txBody>
          <a:bodyPr>
            <a:normAutofit lnSpcReduction="10000"/>
          </a:bodyPr>
          <a:lstStyle/>
          <a:p>
            <a:r>
              <a:rPr lang="en-US" sz="1400" dirty="0">
                <a:solidFill>
                  <a:schemeClr val="tx1"/>
                </a:solidFill>
              </a:rPr>
              <a:t>Head-to-tail comparisons of MS/MS spectra of the most abundant flavonoids identified in </a:t>
            </a:r>
            <a:r>
              <a:rPr lang="en-US" sz="1400" i="1" dirty="0">
                <a:solidFill>
                  <a:schemeClr val="tx1"/>
                </a:solidFill>
              </a:rPr>
              <a:t>D. </a:t>
            </a:r>
            <a:r>
              <a:rPr lang="en-US" sz="1400" i="1" dirty="0" err="1">
                <a:solidFill>
                  <a:schemeClr val="tx1"/>
                </a:solidFill>
              </a:rPr>
              <a:t>glomerata</a:t>
            </a:r>
            <a:r>
              <a:rPr lang="en-US" sz="1400" i="1" dirty="0">
                <a:solidFill>
                  <a:schemeClr val="tx1"/>
                </a:solidFill>
              </a:rPr>
              <a:t>. </a:t>
            </a:r>
            <a:r>
              <a:rPr lang="en-US" sz="1400" dirty="0">
                <a:solidFill>
                  <a:schemeClr val="tx1"/>
                </a:solidFill>
              </a:rPr>
              <a:t>Reference library spectra are shown in red, experimental spectra are given in blue. Metadata include the similarity dot product and reverse dot product scores, </a:t>
            </a:r>
            <a:r>
              <a:rPr lang="en-US" sz="1400" dirty="0" err="1">
                <a:solidFill>
                  <a:schemeClr val="tx1"/>
                </a:solidFill>
              </a:rPr>
              <a:t>InChIKey</a:t>
            </a:r>
            <a:r>
              <a:rPr lang="en-US" sz="1400" dirty="0">
                <a:solidFill>
                  <a:schemeClr val="tx1"/>
                </a:solidFill>
              </a:rPr>
              <a:t>, and the structure of annotated compounds.</a:t>
            </a:r>
          </a:p>
        </p:txBody>
      </p:sp>
    </p:spTree>
    <p:extLst>
      <p:ext uri="{BB962C8B-B14F-4D97-AF65-F5344CB8AC3E}">
        <p14:creationId xmlns:p14="http://schemas.microsoft.com/office/powerpoint/2010/main" val="2567941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59" y="1457542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49" y="1439956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79" y="1416514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1" y="1438004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83" y="1436052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9645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1" y="1438398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59" y="1477080"/>
            <a:ext cx="6555025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5" y="1398928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31" y="1477080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79" y="1457542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35" y="1416514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97" y="1440350"/>
            <a:ext cx="6550372" cy="626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588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62</Words>
  <Application>Microsoft Macintosh PowerPoint</Application>
  <PresentationFormat>On-screen Show (4:3)</PresentationFormat>
  <Paragraphs>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Supplementary Figure 1: Datisca glomerata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1: Datisca glomerata</dc:title>
  <dc:creator>Isaac Gifford</dc:creator>
  <cp:lastModifiedBy>Isaac Gifford</cp:lastModifiedBy>
  <cp:revision>1</cp:revision>
  <dcterms:created xsi:type="dcterms:W3CDTF">2018-07-19T20:41:42Z</dcterms:created>
  <dcterms:modified xsi:type="dcterms:W3CDTF">2018-07-19T20:51:32Z</dcterms:modified>
</cp:coreProperties>
</file>