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424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78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5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1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5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0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3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6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7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6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7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65D8-0A9B-5542-8051-35633B7D696A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F1EBE-AEBA-AF4C-B3EA-C2D85D40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8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-447421" y="3103922"/>
            <a:ext cx="7772400" cy="14700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Supplementary Figure 2:</a:t>
            </a:r>
            <a:br>
              <a:rPr lang="en-US" sz="1800" dirty="0" smtClean="0"/>
            </a:br>
            <a:r>
              <a:rPr lang="en-US" sz="1800" i="1" dirty="0" err="1" smtClean="0"/>
              <a:t>Medicago</a:t>
            </a:r>
            <a:r>
              <a:rPr lang="en-US" sz="1800" i="1" dirty="0" smtClean="0"/>
              <a:t> sativa</a:t>
            </a:r>
            <a:endParaRPr lang="en-US" sz="1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74952" y="4723860"/>
            <a:ext cx="6273637" cy="1058040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Head-to-tail comparisons of MS/MS spectra of the most abundant flavonoids identified in </a:t>
            </a:r>
            <a:r>
              <a:rPr lang="en-US" sz="1400" i="1" dirty="0">
                <a:solidFill>
                  <a:srgbClr val="000000"/>
                </a:solidFill>
              </a:rPr>
              <a:t>M. sativa</a:t>
            </a:r>
            <a:r>
              <a:rPr lang="en-US" sz="1400" dirty="0">
                <a:solidFill>
                  <a:srgbClr val="000000"/>
                </a:solidFill>
              </a:rPr>
              <a:t>. Reference library spectra are shown in red, experimental spectra are given in blue. Metadata include the similarity dot product and reverse dot product scores, </a:t>
            </a:r>
            <a:r>
              <a:rPr lang="en-US" sz="1400" dirty="0" err="1">
                <a:solidFill>
                  <a:srgbClr val="000000"/>
                </a:solidFill>
              </a:rPr>
              <a:t>InChIKey</a:t>
            </a:r>
            <a:r>
              <a:rPr lang="en-US" sz="1400" dirty="0">
                <a:solidFill>
                  <a:srgbClr val="000000"/>
                </a:solidFill>
              </a:rPr>
              <a:t>, and the structure of annotated compounds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12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16" y="1418466"/>
            <a:ext cx="6538770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50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20" y="1396976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377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4" y="1414562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37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8" y="1416514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37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</Words>
  <Application>Microsoft Macintosh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Supplementary Figure 2: Medicago sativa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2: Medicago sativa</dc:title>
  <dc:creator>Isaac Gifford</dc:creator>
  <cp:lastModifiedBy>Isaac Gifford</cp:lastModifiedBy>
  <cp:revision>1</cp:revision>
  <dcterms:created xsi:type="dcterms:W3CDTF">2018-07-19T20:51:46Z</dcterms:created>
  <dcterms:modified xsi:type="dcterms:W3CDTF">2018-07-19T20:55:12Z</dcterms:modified>
</cp:coreProperties>
</file>