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9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450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24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62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634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57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593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47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6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34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5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55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D6450-BE75-4440-86EA-FD25FFBFA48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0B6D3-1540-47F9-BEEF-EA275CDFD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53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81253" y="94413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CD63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450" y="222786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CD31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43278" y="3675662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HLA-G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8653" y="17046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Mice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231001" y="575504"/>
            <a:ext cx="3092934" cy="5749466"/>
            <a:chOff x="482248" y="151042"/>
            <a:chExt cx="3092934" cy="5749466"/>
          </a:xfrm>
        </p:grpSpPr>
        <p:pic>
          <p:nvPicPr>
            <p:cNvPr id="7" name="Picture 8"/>
            <p:cNvPicPr preferRelativeResize="0"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0242" y="151042"/>
              <a:ext cx="1686728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1"/>
            <p:cNvPicPr preferRelativeResize="0"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8159" y="1509854"/>
              <a:ext cx="1703971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4"/>
            <p:cNvPicPr preferRelativeResize="0"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257" y="2882812"/>
              <a:ext cx="1683173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/>
            <p:cNvPicPr preferRelativeResize="0"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2085" y="4240310"/>
              <a:ext cx="1683097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7"/>
            <p:cNvPicPr preferRelativeResize="0"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248" y="152400"/>
              <a:ext cx="1706880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0"/>
            <p:cNvPicPr preferRelativeResize="0"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000" y="1517650"/>
              <a:ext cx="1676275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3"/>
            <p:cNvPicPr preferRelativeResize="0"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331" y="2868930"/>
              <a:ext cx="1673069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 preferRelativeResize="0"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195" y="4254588"/>
              <a:ext cx="1700556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5216816" y="551462"/>
            <a:ext cx="1626172" cy="5684520"/>
            <a:chOff x="5359180" y="259080"/>
            <a:chExt cx="1626172" cy="5684520"/>
          </a:xfrm>
        </p:grpSpPr>
        <p:grpSp>
          <p:nvGrpSpPr>
            <p:cNvPr id="16" name="Group 15"/>
            <p:cNvGrpSpPr/>
            <p:nvPr/>
          </p:nvGrpSpPr>
          <p:grpSpPr>
            <a:xfrm>
              <a:off x="5359180" y="259080"/>
              <a:ext cx="1625857" cy="4338320"/>
              <a:chOff x="5359180" y="259080"/>
              <a:chExt cx="1625857" cy="4338320"/>
            </a:xfrm>
          </p:grpSpPr>
          <p:pic>
            <p:nvPicPr>
              <p:cNvPr id="18" name="Picture 9"/>
              <p:cNvPicPr preferRelativeResize="0"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59180" y="259080"/>
                <a:ext cx="1608667" cy="1645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2"/>
              <p:cNvPicPr preferRelativeResize="0"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6454" y="1600200"/>
                <a:ext cx="1588583" cy="1645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5"/>
              <p:cNvPicPr preferRelativeResize="0"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1326" y="2951480"/>
                <a:ext cx="1591622" cy="1645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7" name="Picture 4"/>
            <p:cNvPicPr preferRelativeResize="0"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3549" y="4297680"/>
              <a:ext cx="1601803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TextBox 20"/>
          <p:cNvSpPr txBox="1"/>
          <p:nvPr/>
        </p:nvSpPr>
        <p:spPr>
          <a:xfrm>
            <a:off x="6849690" y="4971062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Rab5a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523453" y="246662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 exosomes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18853" y="246662"/>
            <a:ext cx="1632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Plus exosomes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4086233" y="3293392"/>
            <a:ext cx="182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Percentile of Max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577326" y="3365651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45495" y="633626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FITC-A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52794" y="620193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FITC-A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33653" y="551462"/>
            <a:ext cx="18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Exosome markers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" y="228600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Suppl.Fig</a:t>
            </a:r>
            <a:r>
              <a:rPr lang="en-US" dirty="0" smtClean="0"/>
              <a:t>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590720" y="1628001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95.7%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81400" y="1600200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98.9%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00200" y="2999601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99.1%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48120" y="2971800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99.9%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00200" y="4343400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99.2%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48120" y="4343400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99.8%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00200" y="5715000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98.3%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48120" y="5715000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98.9%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490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1537</TotalTime>
  <Words>35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</dc:creator>
  <cp:lastModifiedBy>Khalyfa</cp:lastModifiedBy>
  <cp:revision>197</cp:revision>
  <cp:lastPrinted>2017-08-18T19:19:23Z</cp:lastPrinted>
  <dcterms:created xsi:type="dcterms:W3CDTF">2017-06-17T15:09:17Z</dcterms:created>
  <dcterms:modified xsi:type="dcterms:W3CDTF">2018-02-26T17:18:07Z</dcterms:modified>
</cp:coreProperties>
</file>