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2208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ITO:Desktop:&#34220;&#21092;&#37096;Labo:Research%20Project:IFITM3%20Project:Fstl1%20Project:Fstl-1%20paper:Data%20for%20revision:neurite&#23450;&#3732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1C8-6A46-BCB4-B00E523BB0D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C8-6A46-BCB4-B00E523BB0D7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C8-6A46-BCB4-B00E523BB0D7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C8-6A46-BCB4-B00E523BB0D7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Sheet2!$C$41:$F$41</c:f>
                <c:numCache>
                  <c:formatCode>General</c:formatCode>
                  <c:ptCount val="4"/>
                  <c:pt idx="0">
                    <c:v>0.14966158179458</c:v>
                  </c:pt>
                  <c:pt idx="1">
                    <c:v>0.159631117467466</c:v>
                  </c:pt>
                  <c:pt idx="2">
                    <c:v>0.13594210943126</c:v>
                  </c:pt>
                  <c:pt idx="3">
                    <c:v>0.184133987747474</c:v>
                  </c:pt>
                </c:numCache>
              </c:numRef>
            </c:plus>
            <c:minus>
              <c:numRef>
                <c:f>Sheet2!$C$41:$F$41</c:f>
                <c:numCache>
                  <c:formatCode>General</c:formatCode>
                  <c:ptCount val="4"/>
                  <c:pt idx="0">
                    <c:v>0.14966158179458</c:v>
                  </c:pt>
                  <c:pt idx="1">
                    <c:v>0.159631117467466</c:v>
                  </c:pt>
                  <c:pt idx="2">
                    <c:v>0.13594210943126</c:v>
                  </c:pt>
                  <c:pt idx="3">
                    <c:v>0.184133987747474</c:v>
                  </c:pt>
                </c:numCache>
              </c:numRef>
            </c:minus>
          </c:errBars>
          <c:cat>
            <c:strRef>
              <c:f>Sheet2!$C$3:$F$3</c:f>
              <c:strCache>
                <c:ptCount val="4"/>
                <c:pt idx="0">
                  <c:v>Control</c:v>
                </c:pt>
                <c:pt idx="1">
                  <c:v>50nM</c:v>
                </c:pt>
                <c:pt idx="2">
                  <c:v>100nM</c:v>
                </c:pt>
                <c:pt idx="3">
                  <c:v>300nM</c:v>
                </c:pt>
              </c:strCache>
            </c:strRef>
          </c:cat>
          <c:val>
            <c:numRef>
              <c:f>Sheet2!$C$40:$F$40</c:f>
              <c:numCache>
                <c:formatCode>General</c:formatCode>
                <c:ptCount val="4"/>
                <c:pt idx="0">
                  <c:v>0.777777777777778</c:v>
                </c:pt>
                <c:pt idx="1">
                  <c:v>0.818181818181818</c:v>
                </c:pt>
                <c:pt idx="2">
                  <c:v>0.787878787878788</c:v>
                </c:pt>
                <c:pt idx="3">
                  <c:v>0.807692307692308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1C8-6A46-BCB4-B00E523BB0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5003560"/>
        <c:axId val="-2124607128"/>
      </c:barChart>
      <c:catAx>
        <c:axId val="-2125003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124607128"/>
        <c:crosses val="autoZero"/>
        <c:auto val="1"/>
        <c:lblAlgn val="ctr"/>
        <c:lblOffset val="100"/>
        <c:noMultiLvlLbl val="0"/>
      </c:catAx>
      <c:valAx>
        <c:axId val="-2124607128"/>
        <c:scaling>
          <c:orientation val="minMax"/>
          <c:max val="1.2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12500356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9865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87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073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36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91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6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522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46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87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551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71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996E4-CDFE-3D4F-B76C-BA5DF35A7A11}" type="datetimeFigureOut">
              <a:rPr kumimoji="1" lang="ja-JP" altLang="en-US" smtClean="0"/>
              <a:t>18/09/18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C4829-31C3-4845-BFDD-C8EAFDDF1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97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16814" y="170875"/>
            <a:ext cx="1025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Arial"/>
                <a:cs typeface="Arial"/>
              </a:rPr>
              <a:t>Fig. S</a:t>
            </a:r>
            <a:r>
              <a:rPr lang="en-US" altLang="ja-JP" sz="2000" b="1" dirty="0">
                <a:latin typeface="Arial"/>
                <a:cs typeface="Arial"/>
              </a:rPr>
              <a:t>2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grpSp>
        <p:nvGrpSpPr>
          <p:cNvPr id="5" name="図形グループ 4"/>
          <p:cNvGrpSpPr/>
          <p:nvPr/>
        </p:nvGrpSpPr>
        <p:grpSpPr>
          <a:xfrm>
            <a:off x="1420776" y="2587523"/>
            <a:ext cx="3770300" cy="3206497"/>
            <a:chOff x="2478102" y="1931595"/>
            <a:chExt cx="3770300" cy="3206497"/>
          </a:xfrm>
        </p:grpSpPr>
        <p:graphicFrame>
          <p:nvGraphicFramePr>
            <p:cNvPr id="6" name="グラフ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93841910"/>
                </p:ext>
              </p:extLst>
            </p:nvPr>
          </p:nvGraphicFramePr>
          <p:xfrm>
            <a:off x="2832102" y="2232659"/>
            <a:ext cx="3416300" cy="25755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テキスト ボックス 6"/>
            <p:cNvSpPr txBox="1"/>
            <p:nvPr/>
          </p:nvSpPr>
          <p:spPr>
            <a:xfrm rot="16200000">
              <a:off x="1326713" y="3318944"/>
              <a:ext cx="25797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latin typeface="Arial"/>
                  <a:cs typeface="Arial"/>
                </a:rPr>
                <a:t>Number </a:t>
              </a:r>
              <a:r>
                <a:rPr kumimoji="1" lang="en-US" altLang="ja-JP" sz="1200" dirty="0">
                  <a:latin typeface="Arial"/>
                  <a:cs typeface="Arial"/>
                </a:rPr>
                <a:t>of branched </a:t>
              </a:r>
              <a:r>
                <a:rPr kumimoji="1" lang="en-US" altLang="ja-JP" sz="1200" dirty="0" smtClean="0">
                  <a:latin typeface="Arial"/>
                  <a:cs typeface="Arial"/>
                </a:rPr>
                <a:t>dendrites/ </a:t>
              </a:r>
              <a:r>
                <a:rPr kumimoji="1" lang="en-US" altLang="ja-JP" sz="1200" dirty="0">
                  <a:latin typeface="Arial"/>
                  <a:cs typeface="Arial"/>
                </a:rPr>
                <a:t>cell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3656779" y="1931595"/>
              <a:ext cx="483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/>
                  <a:cs typeface="Arial"/>
                </a:rPr>
                <a:t>N.S.</a:t>
              </a:r>
              <a:endParaRPr kumimoji="1" lang="ja-JP" altLang="en-US" sz="1200" dirty="0">
                <a:latin typeface="Arial"/>
                <a:cs typeface="Arial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>
              <a:off x="3377664" y="4842043"/>
              <a:ext cx="2624189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正方形/長方形 9"/>
            <p:cNvSpPr/>
            <p:nvPr/>
          </p:nvSpPr>
          <p:spPr>
            <a:xfrm>
              <a:off x="4237694" y="4861093"/>
              <a:ext cx="10739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/>
                  <a:ea typeface="Arial Unicode MS" panose="020B0604020202020204" pitchFamily="50" charset="-128"/>
                  <a:cs typeface="Arial"/>
                </a:rPr>
                <a:t>Control-ACM</a:t>
              </a:r>
              <a:endParaRPr lang="ja-JP" altLang="en-US" sz="1200" dirty="0">
                <a:latin typeface="Arial"/>
                <a:cs typeface="Arial"/>
              </a:endParaRPr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3377664" y="2285113"/>
              <a:ext cx="1116413" cy="0"/>
            </a:xfrm>
            <a:prstGeom prst="line">
              <a:avLst/>
            </a:prstGeom>
            <a:ln w="952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3377663" y="2437513"/>
              <a:ext cx="1931156" cy="0"/>
            </a:xfrm>
            <a:prstGeom prst="line">
              <a:avLst/>
            </a:prstGeom>
            <a:ln w="952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3377664" y="2589913"/>
              <a:ext cx="2624189" cy="0"/>
            </a:xfrm>
            <a:prstGeom prst="line">
              <a:avLst/>
            </a:prstGeom>
            <a:ln w="952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639568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14</Words>
  <Application>Microsoft Macintosh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伊藤 教道</dc:creator>
  <cp:lastModifiedBy>伊藤 教道</cp:lastModifiedBy>
  <cp:revision>7</cp:revision>
  <dcterms:created xsi:type="dcterms:W3CDTF">2018-09-16T05:04:04Z</dcterms:created>
  <dcterms:modified xsi:type="dcterms:W3CDTF">2018-09-18T08:36:58Z</dcterms:modified>
</cp:coreProperties>
</file>