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1997" y="-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Vivek_Comparative\rarefaction_data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plotArea>
      <c:layout/>
      <c:scatterChart>
        <c:scatterStyle val="smoothMarker"/>
        <c:ser>
          <c:idx val="0"/>
          <c:order val="0"/>
          <c:tx>
            <c:strRef>
              <c:f>rarefaction_data!$B$1</c:f>
              <c:strCache>
                <c:ptCount val="1"/>
                <c:pt idx="0">
                  <c:v>GR1.v3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rarefaction_data!$A$2:$A$64</c:f>
              <c:numCache>
                <c:formatCode>General</c:formatCode>
                <c:ptCount val="63"/>
                <c:pt idx="0">
                  <c:v>1</c:v>
                </c:pt>
                <c:pt idx="1">
                  <c:v>10001</c:v>
                </c:pt>
                <c:pt idx="2">
                  <c:v>20001</c:v>
                </c:pt>
                <c:pt idx="3">
                  <c:v>30001</c:v>
                </c:pt>
                <c:pt idx="4">
                  <c:v>40001</c:v>
                </c:pt>
                <c:pt idx="5">
                  <c:v>50001</c:v>
                </c:pt>
                <c:pt idx="6">
                  <c:v>60001</c:v>
                </c:pt>
                <c:pt idx="7">
                  <c:v>70001</c:v>
                </c:pt>
                <c:pt idx="8">
                  <c:v>80001</c:v>
                </c:pt>
                <c:pt idx="9">
                  <c:v>90001</c:v>
                </c:pt>
                <c:pt idx="10">
                  <c:v>100001</c:v>
                </c:pt>
                <c:pt idx="11">
                  <c:v>110001</c:v>
                </c:pt>
                <c:pt idx="12">
                  <c:v>120001</c:v>
                </c:pt>
                <c:pt idx="13">
                  <c:v>130001</c:v>
                </c:pt>
                <c:pt idx="14">
                  <c:v>140001</c:v>
                </c:pt>
                <c:pt idx="15">
                  <c:v>150001</c:v>
                </c:pt>
                <c:pt idx="16">
                  <c:v>160001</c:v>
                </c:pt>
                <c:pt idx="17">
                  <c:v>170001</c:v>
                </c:pt>
                <c:pt idx="18">
                  <c:v>180001</c:v>
                </c:pt>
                <c:pt idx="19">
                  <c:v>190001</c:v>
                </c:pt>
                <c:pt idx="20">
                  <c:v>200001</c:v>
                </c:pt>
                <c:pt idx="21">
                  <c:v>210001</c:v>
                </c:pt>
                <c:pt idx="22">
                  <c:v>220001</c:v>
                </c:pt>
                <c:pt idx="23">
                  <c:v>230001</c:v>
                </c:pt>
                <c:pt idx="24">
                  <c:v>240001</c:v>
                </c:pt>
                <c:pt idx="25">
                  <c:v>250001</c:v>
                </c:pt>
                <c:pt idx="26">
                  <c:v>260001</c:v>
                </c:pt>
                <c:pt idx="27">
                  <c:v>270001</c:v>
                </c:pt>
                <c:pt idx="28">
                  <c:v>280001</c:v>
                </c:pt>
                <c:pt idx="29">
                  <c:v>290001</c:v>
                </c:pt>
                <c:pt idx="30">
                  <c:v>300001</c:v>
                </c:pt>
                <c:pt idx="31">
                  <c:v>310001</c:v>
                </c:pt>
                <c:pt idx="32">
                  <c:v>320001</c:v>
                </c:pt>
                <c:pt idx="33">
                  <c:v>330001</c:v>
                </c:pt>
                <c:pt idx="34">
                  <c:v>340001</c:v>
                </c:pt>
                <c:pt idx="35">
                  <c:v>350001</c:v>
                </c:pt>
                <c:pt idx="36">
                  <c:v>360001</c:v>
                </c:pt>
                <c:pt idx="37">
                  <c:v>370001</c:v>
                </c:pt>
                <c:pt idx="38">
                  <c:v>380001</c:v>
                </c:pt>
                <c:pt idx="39">
                  <c:v>390001</c:v>
                </c:pt>
                <c:pt idx="40">
                  <c:v>400001</c:v>
                </c:pt>
                <c:pt idx="41">
                  <c:v>410001</c:v>
                </c:pt>
                <c:pt idx="42">
                  <c:v>420001</c:v>
                </c:pt>
                <c:pt idx="43">
                  <c:v>430001</c:v>
                </c:pt>
                <c:pt idx="44">
                  <c:v>440001</c:v>
                </c:pt>
                <c:pt idx="45">
                  <c:v>450001</c:v>
                </c:pt>
                <c:pt idx="46">
                  <c:v>460001</c:v>
                </c:pt>
                <c:pt idx="47">
                  <c:v>470001</c:v>
                </c:pt>
                <c:pt idx="48">
                  <c:v>480001</c:v>
                </c:pt>
                <c:pt idx="49">
                  <c:v>490001</c:v>
                </c:pt>
                <c:pt idx="50">
                  <c:v>500001</c:v>
                </c:pt>
                <c:pt idx="51">
                  <c:v>510001</c:v>
                </c:pt>
                <c:pt idx="52">
                  <c:v>520001</c:v>
                </c:pt>
                <c:pt idx="53">
                  <c:v>530001</c:v>
                </c:pt>
                <c:pt idx="54">
                  <c:v>540001</c:v>
                </c:pt>
                <c:pt idx="55">
                  <c:v>550001</c:v>
                </c:pt>
                <c:pt idx="56">
                  <c:v>560001</c:v>
                </c:pt>
                <c:pt idx="57">
                  <c:v>570001</c:v>
                </c:pt>
                <c:pt idx="58">
                  <c:v>580001</c:v>
                </c:pt>
                <c:pt idx="59">
                  <c:v>590001</c:v>
                </c:pt>
                <c:pt idx="60">
                  <c:v>600001</c:v>
                </c:pt>
                <c:pt idx="61">
                  <c:v>610001</c:v>
                </c:pt>
                <c:pt idx="62">
                  <c:v>620001</c:v>
                </c:pt>
              </c:numCache>
            </c:numRef>
          </c:xVal>
          <c:yVal>
            <c:numRef>
              <c:f>rarefaction_data!$B$2:$B$64</c:f>
              <c:numCache>
                <c:formatCode>General</c:formatCode>
                <c:ptCount val="63"/>
                <c:pt idx="0">
                  <c:v>1</c:v>
                </c:pt>
                <c:pt idx="1">
                  <c:v>751</c:v>
                </c:pt>
                <c:pt idx="2">
                  <c:v>1102</c:v>
                </c:pt>
                <c:pt idx="3">
                  <c:v>1432</c:v>
                </c:pt>
                <c:pt idx="4">
                  <c:v>1616</c:v>
                </c:pt>
                <c:pt idx="5">
                  <c:v>1830</c:v>
                </c:pt>
                <c:pt idx="6">
                  <c:v>2120</c:v>
                </c:pt>
                <c:pt idx="7">
                  <c:v>2253</c:v>
                </c:pt>
                <c:pt idx="8">
                  <c:v>2446</c:v>
                </c:pt>
                <c:pt idx="9">
                  <c:v>2614</c:v>
                </c:pt>
                <c:pt idx="10">
                  <c:v>2791</c:v>
                </c:pt>
                <c:pt idx="11">
                  <c:v>2917</c:v>
                </c:pt>
                <c:pt idx="12">
                  <c:v>3073</c:v>
                </c:pt>
                <c:pt idx="13">
                  <c:v>3161</c:v>
                </c:pt>
                <c:pt idx="14">
                  <c:v>3407</c:v>
                </c:pt>
                <c:pt idx="15">
                  <c:v>3571</c:v>
                </c:pt>
                <c:pt idx="16">
                  <c:v>3666</c:v>
                </c:pt>
                <c:pt idx="17">
                  <c:v>3814</c:v>
                </c:pt>
                <c:pt idx="18">
                  <c:v>3875</c:v>
                </c:pt>
                <c:pt idx="19">
                  <c:v>3993</c:v>
                </c:pt>
                <c:pt idx="20">
                  <c:v>4170</c:v>
                </c:pt>
                <c:pt idx="21">
                  <c:v>4315</c:v>
                </c:pt>
                <c:pt idx="22">
                  <c:v>4362</c:v>
                </c:pt>
                <c:pt idx="23">
                  <c:v>4458</c:v>
                </c:pt>
                <c:pt idx="24">
                  <c:v>4636</c:v>
                </c:pt>
                <c:pt idx="25">
                  <c:v>4730</c:v>
                </c:pt>
                <c:pt idx="26">
                  <c:v>4878</c:v>
                </c:pt>
                <c:pt idx="27">
                  <c:v>4854</c:v>
                </c:pt>
                <c:pt idx="28">
                  <c:v>5053</c:v>
                </c:pt>
                <c:pt idx="29">
                  <c:v>5129</c:v>
                </c:pt>
                <c:pt idx="30">
                  <c:v>5284</c:v>
                </c:pt>
                <c:pt idx="31">
                  <c:v>5265</c:v>
                </c:pt>
                <c:pt idx="32">
                  <c:v>5411</c:v>
                </c:pt>
                <c:pt idx="33">
                  <c:v>5491</c:v>
                </c:pt>
                <c:pt idx="34">
                  <c:v>5549</c:v>
                </c:pt>
                <c:pt idx="35">
                  <c:v>5688</c:v>
                </c:pt>
                <c:pt idx="36">
                  <c:v>5767</c:v>
                </c:pt>
                <c:pt idx="37">
                  <c:v>5882</c:v>
                </c:pt>
                <c:pt idx="38">
                  <c:v>5966</c:v>
                </c:pt>
                <c:pt idx="39">
                  <c:v>6061</c:v>
                </c:pt>
                <c:pt idx="40">
                  <c:v>6118</c:v>
                </c:pt>
                <c:pt idx="41">
                  <c:v>6155</c:v>
                </c:pt>
                <c:pt idx="42">
                  <c:v>6309</c:v>
                </c:pt>
                <c:pt idx="43">
                  <c:v>6376</c:v>
                </c:pt>
                <c:pt idx="44">
                  <c:v>6528</c:v>
                </c:pt>
                <c:pt idx="45">
                  <c:v>6555</c:v>
                </c:pt>
                <c:pt idx="46">
                  <c:v>6627</c:v>
                </c:pt>
                <c:pt idx="47">
                  <c:v>6706</c:v>
                </c:pt>
                <c:pt idx="48">
                  <c:v>6800</c:v>
                </c:pt>
                <c:pt idx="49">
                  <c:v>6847</c:v>
                </c:pt>
                <c:pt idx="50">
                  <c:v>6946</c:v>
                </c:pt>
                <c:pt idx="51">
                  <c:v>7004</c:v>
                </c:pt>
                <c:pt idx="52">
                  <c:v>7090</c:v>
                </c:pt>
                <c:pt idx="53">
                  <c:v>7132</c:v>
                </c:pt>
                <c:pt idx="54">
                  <c:v>7184</c:v>
                </c:pt>
                <c:pt idx="55">
                  <c:v>7278</c:v>
                </c:pt>
                <c:pt idx="56">
                  <c:v>7371</c:v>
                </c:pt>
                <c:pt idx="57">
                  <c:v>7467</c:v>
                </c:pt>
                <c:pt idx="58">
                  <c:v>7491</c:v>
                </c:pt>
                <c:pt idx="59">
                  <c:v>7580</c:v>
                </c:pt>
                <c:pt idx="60">
                  <c:v>7640</c:v>
                </c:pt>
                <c:pt idx="61">
                  <c:v>7713</c:v>
                </c:pt>
                <c:pt idx="62">
                  <c:v>7790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rarefaction_data!$C$1</c:f>
              <c:strCache>
                <c:ptCount val="1"/>
                <c:pt idx="0">
                  <c:v>GR3.v3</c:v>
                </c:pt>
              </c:strCache>
            </c:strRef>
          </c:tx>
          <c:spPr>
            <a:ln w="38100">
              <a:solidFill>
                <a:srgbClr val="002060"/>
              </a:solidFill>
            </a:ln>
          </c:spPr>
          <c:marker>
            <c:symbol val="none"/>
          </c:marker>
          <c:xVal>
            <c:numRef>
              <c:f>rarefaction_data!$A$2:$A$64</c:f>
              <c:numCache>
                <c:formatCode>General</c:formatCode>
                <c:ptCount val="63"/>
                <c:pt idx="0">
                  <c:v>1</c:v>
                </c:pt>
                <c:pt idx="1">
                  <c:v>10001</c:v>
                </c:pt>
                <c:pt idx="2">
                  <c:v>20001</c:v>
                </c:pt>
                <c:pt idx="3">
                  <c:v>30001</c:v>
                </c:pt>
                <c:pt idx="4">
                  <c:v>40001</c:v>
                </c:pt>
                <c:pt idx="5">
                  <c:v>50001</c:v>
                </c:pt>
                <c:pt idx="6">
                  <c:v>60001</c:v>
                </c:pt>
                <c:pt idx="7">
                  <c:v>70001</c:v>
                </c:pt>
                <c:pt idx="8">
                  <c:v>80001</c:v>
                </c:pt>
                <c:pt idx="9">
                  <c:v>90001</c:v>
                </c:pt>
                <c:pt idx="10">
                  <c:v>100001</c:v>
                </c:pt>
                <c:pt idx="11">
                  <c:v>110001</c:v>
                </c:pt>
                <c:pt idx="12">
                  <c:v>120001</c:v>
                </c:pt>
                <c:pt idx="13">
                  <c:v>130001</c:v>
                </c:pt>
                <c:pt idx="14">
                  <c:v>140001</c:v>
                </c:pt>
                <c:pt idx="15">
                  <c:v>150001</c:v>
                </c:pt>
                <c:pt idx="16">
                  <c:v>160001</c:v>
                </c:pt>
                <c:pt idx="17">
                  <c:v>170001</c:v>
                </c:pt>
                <c:pt idx="18">
                  <c:v>180001</c:v>
                </c:pt>
                <c:pt idx="19">
                  <c:v>190001</c:v>
                </c:pt>
                <c:pt idx="20">
                  <c:v>200001</c:v>
                </c:pt>
                <c:pt idx="21">
                  <c:v>210001</c:v>
                </c:pt>
                <c:pt idx="22">
                  <c:v>220001</c:v>
                </c:pt>
                <c:pt idx="23">
                  <c:v>230001</c:v>
                </c:pt>
                <c:pt idx="24">
                  <c:v>240001</c:v>
                </c:pt>
                <c:pt idx="25">
                  <c:v>250001</c:v>
                </c:pt>
                <c:pt idx="26">
                  <c:v>260001</c:v>
                </c:pt>
                <c:pt idx="27">
                  <c:v>270001</c:v>
                </c:pt>
                <c:pt idx="28">
                  <c:v>280001</c:v>
                </c:pt>
                <c:pt idx="29">
                  <c:v>290001</c:v>
                </c:pt>
                <c:pt idx="30">
                  <c:v>300001</c:v>
                </c:pt>
                <c:pt idx="31">
                  <c:v>310001</c:v>
                </c:pt>
                <c:pt idx="32">
                  <c:v>320001</c:v>
                </c:pt>
                <c:pt idx="33">
                  <c:v>330001</c:v>
                </c:pt>
                <c:pt idx="34">
                  <c:v>340001</c:v>
                </c:pt>
                <c:pt idx="35">
                  <c:v>350001</c:v>
                </c:pt>
                <c:pt idx="36">
                  <c:v>360001</c:v>
                </c:pt>
                <c:pt idx="37">
                  <c:v>370001</c:v>
                </c:pt>
                <c:pt idx="38">
                  <c:v>380001</c:v>
                </c:pt>
                <c:pt idx="39">
                  <c:v>390001</c:v>
                </c:pt>
                <c:pt idx="40">
                  <c:v>400001</c:v>
                </c:pt>
                <c:pt idx="41">
                  <c:v>410001</c:v>
                </c:pt>
                <c:pt idx="42">
                  <c:v>420001</c:v>
                </c:pt>
                <c:pt idx="43">
                  <c:v>430001</c:v>
                </c:pt>
                <c:pt idx="44">
                  <c:v>440001</c:v>
                </c:pt>
                <c:pt idx="45">
                  <c:v>450001</c:v>
                </c:pt>
                <c:pt idx="46">
                  <c:v>460001</c:v>
                </c:pt>
                <c:pt idx="47">
                  <c:v>470001</c:v>
                </c:pt>
                <c:pt idx="48">
                  <c:v>480001</c:v>
                </c:pt>
                <c:pt idx="49">
                  <c:v>490001</c:v>
                </c:pt>
                <c:pt idx="50">
                  <c:v>500001</c:v>
                </c:pt>
                <c:pt idx="51">
                  <c:v>510001</c:v>
                </c:pt>
                <c:pt idx="52">
                  <c:v>520001</c:v>
                </c:pt>
                <c:pt idx="53">
                  <c:v>530001</c:v>
                </c:pt>
                <c:pt idx="54">
                  <c:v>540001</c:v>
                </c:pt>
                <c:pt idx="55">
                  <c:v>550001</c:v>
                </c:pt>
                <c:pt idx="56">
                  <c:v>560001</c:v>
                </c:pt>
                <c:pt idx="57">
                  <c:v>570001</c:v>
                </c:pt>
                <c:pt idx="58">
                  <c:v>580001</c:v>
                </c:pt>
                <c:pt idx="59">
                  <c:v>590001</c:v>
                </c:pt>
                <c:pt idx="60">
                  <c:v>600001</c:v>
                </c:pt>
                <c:pt idx="61">
                  <c:v>610001</c:v>
                </c:pt>
                <c:pt idx="62">
                  <c:v>620001</c:v>
                </c:pt>
              </c:numCache>
            </c:numRef>
          </c:xVal>
          <c:yVal>
            <c:numRef>
              <c:f>rarefaction_data!$C$2:$C$64</c:f>
              <c:numCache>
                <c:formatCode>General</c:formatCode>
                <c:ptCount val="63"/>
                <c:pt idx="0">
                  <c:v>1</c:v>
                </c:pt>
                <c:pt idx="1">
                  <c:v>1071</c:v>
                </c:pt>
                <c:pt idx="2">
                  <c:v>1747</c:v>
                </c:pt>
                <c:pt idx="3">
                  <c:v>2337</c:v>
                </c:pt>
                <c:pt idx="4">
                  <c:v>2804</c:v>
                </c:pt>
                <c:pt idx="5">
                  <c:v>3251</c:v>
                </c:pt>
                <c:pt idx="6">
                  <c:v>3658</c:v>
                </c:pt>
                <c:pt idx="7">
                  <c:v>4054</c:v>
                </c:pt>
                <c:pt idx="8">
                  <c:v>4468</c:v>
                </c:pt>
                <c:pt idx="9">
                  <c:v>4834</c:v>
                </c:pt>
                <c:pt idx="10">
                  <c:v>5064</c:v>
                </c:pt>
                <c:pt idx="11">
                  <c:v>5315</c:v>
                </c:pt>
                <c:pt idx="12">
                  <c:v>5732</c:v>
                </c:pt>
                <c:pt idx="13">
                  <c:v>5989</c:v>
                </c:pt>
                <c:pt idx="14">
                  <c:v>6295</c:v>
                </c:pt>
                <c:pt idx="15">
                  <c:v>6667</c:v>
                </c:pt>
                <c:pt idx="16">
                  <c:v>6925</c:v>
                </c:pt>
                <c:pt idx="17">
                  <c:v>7077</c:v>
                </c:pt>
                <c:pt idx="18">
                  <c:v>7409</c:v>
                </c:pt>
                <c:pt idx="19">
                  <c:v>7657</c:v>
                </c:pt>
                <c:pt idx="20">
                  <c:v>7901</c:v>
                </c:pt>
                <c:pt idx="21">
                  <c:v>8156</c:v>
                </c:pt>
                <c:pt idx="22">
                  <c:v>8363</c:v>
                </c:pt>
                <c:pt idx="23">
                  <c:v>8591</c:v>
                </c:pt>
                <c:pt idx="24">
                  <c:v>8766</c:v>
                </c:pt>
                <c:pt idx="25">
                  <c:v>9104</c:v>
                </c:pt>
                <c:pt idx="26">
                  <c:v>9218</c:v>
                </c:pt>
                <c:pt idx="27">
                  <c:v>9542</c:v>
                </c:pt>
                <c:pt idx="28">
                  <c:v>9747</c:v>
                </c:pt>
                <c:pt idx="29">
                  <c:v>10031</c:v>
                </c:pt>
                <c:pt idx="30">
                  <c:v>10130</c:v>
                </c:pt>
                <c:pt idx="31">
                  <c:v>10358</c:v>
                </c:pt>
                <c:pt idx="32">
                  <c:v>10533</c:v>
                </c:pt>
                <c:pt idx="33">
                  <c:v>10816</c:v>
                </c:pt>
                <c:pt idx="34">
                  <c:v>10970</c:v>
                </c:pt>
                <c:pt idx="35">
                  <c:v>11156</c:v>
                </c:pt>
                <c:pt idx="36">
                  <c:v>11394</c:v>
                </c:pt>
                <c:pt idx="37">
                  <c:v>11509</c:v>
                </c:pt>
                <c:pt idx="38">
                  <c:v>11726</c:v>
                </c:pt>
                <c:pt idx="39">
                  <c:v>11899</c:v>
                </c:pt>
                <c:pt idx="40">
                  <c:v>12130</c:v>
                </c:pt>
                <c:pt idx="41">
                  <c:v>12271</c:v>
                </c:pt>
                <c:pt idx="42">
                  <c:v>12481</c:v>
                </c:pt>
                <c:pt idx="43">
                  <c:v>12650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rarefaction_data!$D$1</c:f>
              <c:strCache>
                <c:ptCount val="1"/>
                <c:pt idx="0">
                  <c:v>DB2.v3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rarefaction_data!$A$2:$A$64</c:f>
              <c:numCache>
                <c:formatCode>General</c:formatCode>
                <c:ptCount val="63"/>
                <c:pt idx="0">
                  <c:v>1</c:v>
                </c:pt>
                <c:pt idx="1">
                  <c:v>10001</c:v>
                </c:pt>
                <c:pt idx="2">
                  <c:v>20001</c:v>
                </c:pt>
                <c:pt idx="3">
                  <c:v>30001</c:v>
                </c:pt>
                <c:pt idx="4">
                  <c:v>40001</c:v>
                </c:pt>
                <c:pt idx="5">
                  <c:v>50001</c:v>
                </c:pt>
                <c:pt idx="6">
                  <c:v>60001</c:v>
                </c:pt>
                <c:pt idx="7">
                  <c:v>70001</c:v>
                </c:pt>
                <c:pt idx="8">
                  <c:v>80001</c:v>
                </c:pt>
                <c:pt idx="9">
                  <c:v>90001</c:v>
                </c:pt>
                <c:pt idx="10">
                  <c:v>100001</c:v>
                </c:pt>
                <c:pt idx="11">
                  <c:v>110001</c:v>
                </c:pt>
                <c:pt idx="12">
                  <c:v>120001</c:v>
                </c:pt>
                <c:pt idx="13">
                  <c:v>130001</c:v>
                </c:pt>
                <c:pt idx="14">
                  <c:v>140001</c:v>
                </c:pt>
                <c:pt idx="15">
                  <c:v>150001</c:v>
                </c:pt>
                <c:pt idx="16">
                  <c:v>160001</c:v>
                </c:pt>
                <c:pt idx="17">
                  <c:v>170001</c:v>
                </c:pt>
                <c:pt idx="18">
                  <c:v>180001</c:v>
                </c:pt>
                <c:pt idx="19">
                  <c:v>190001</c:v>
                </c:pt>
                <c:pt idx="20">
                  <c:v>200001</c:v>
                </c:pt>
                <c:pt idx="21">
                  <c:v>210001</c:v>
                </c:pt>
                <c:pt idx="22">
                  <c:v>220001</c:v>
                </c:pt>
                <c:pt idx="23">
                  <c:v>230001</c:v>
                </c:pt>
                <c:pt idx="24">
                  <c:v>240001</c:v>
                </c:pt>
                <c:pt idx="25">
                  <c:v>250001</c:v>
                </c:pt>
                <c:pt idx="26">
                  <c:v>260001</c:v>
                </c:pt>
                <c:pt idx="27">
                  <c:v>270001</c:v>
                </c:pt>
                <c:pt idx="28">
                  <c:v>280001</c:v>
                </c:pt>
                <c:pt idx="29">
                  <c:v>290001</c:v>
                </c:pt>
                <c:pt idx="30">
                  <c:v>300001</c:v>
                </c:pt>
                <c:pt idx="31">
                  <c:v>310001</c:v>
                </c:pt>
                <c:pt idx="32">
                  <c:v>320001</c:v>
                </c:pt>
                <c:pt idx="33">
                  <c:v>330001</c:v>
                </c:pt>
                <c:pt idx="34">
                  <c:v>340001</c:v>
                </c:pt>
                <c:pt idx="35">
                  <c:v>350001</c:v>
                </c:pt>
                <c:pt idx="36">
                  <c:v>360001</c:v>
                </c:pt>
                <c:pt idx="37">
                  <c:v>370001</c:v>
                </c:pt>
                <c:pt idx="38">
                  <c:v>380001</c:v>
                </c:pt>
                <c:pt idx="39">
                  <c:v>390001</c:v>
                </c:pt>
                <c:pt idx="40">
                  <c:v>400001</c:v>
                </c:pt>
                <c:pt idx="41">
                  <c:v>410001</c:v>
                </c:pt>
                <c:pt idx="42">
                  <c:v>420001</c:v>
                </c:pt>
                <c:pt idx="43">
                  <c:v>430001</c:v>
                </c:pt>
                <c:pt idx="44">
                  <c:v>440001</c:v>
                </c:pt>
                <c:pt idx="45">
                  <c:v>450001</c:v>
                </c:pt>
                <c:pt idx="46">
                  <c:v>460001</c:v>
                </c:pt>
                <c:pt idx="47">
                  <c:v>470001</c:v>
                </c:pt>
                <c:pt idx="48">
                  <c:v>480001</c:v>
                </c:pt>
                <c:pt idx="49">
                  <c:v>490001</c:v>
                </c:pt>
                <c:pt idx="50">
                  <c:v>500001</c:v>
                </c:pt>
                <c:pt idx="51">
                  <c:v>510001</c:v>
                </c:pt>
                <c:pt idx="52">
                  <c:v>520001</c:v>
                </c:pt>
                <c:pt idx="53">
                  <c:v>530001</c:v>
                </c:pt>
                <c:pt idx="54">
                  <c:v>540001</c:v>
                </c:pt>
                <c:pt idx="55">
                  <c:v>550001</c:v>
                </c:pt>
                <c:pt idx="56">
                  <c:v>560001</c:v>
                </c:pt>
                <c:pt idx="57">
                  <c:v>570001</c:v>
                </c:pt>
                <c:pt idx="58">
                  <c:v>580001</c:v>
                </c:pt>
                <c:pt idx="59">
                  <c:v>590001</c:v>
                </c:pt>
                <c:pt idx="60">
                  <c:v>600001</c:v>
                </c:pt>
                <c:pt idx="61">
                  <c:v>610001</c:v>
                </c:pt>
                <c:pt idx="62">
                  <c:v>620001</c:v>
                </c:pt>
              </c:numCache>
            </c:numRef>
          </c:xVal>
          <c:yVal>
            <c:numRef>
              <c:f>rarefaction_data!$D$2:$D$64</c:f>
              <c:numCache>
                <c:formatCode>General</c:formatCode>
                <c:ptCount val="63"/>
                <c:pt idx="0">
                  <c:v>1</c:v>
                </c:pt>
                <c:pt idx="1">
                  <c:v>918</c:v>
                </c:pt>
                <c:pt idx="2">
                  <c:v>1431</c:v>
                </c:pt>
                <c:pt idx="3">
                  <c:v>1829</c:v>
                </c:pt>
                <c:pt idx="4">
                  <c:v>2155</c:v>
                </c:pt>
                <c:pt idx="5">
                  <c:v>2553</c:v>
                </c:pt>
                <c:pt idx="6">
                  <c:v>2876</c:v>
                </c:pt>
                <c:pt idx="7">
                  <c:v>3234</c:v>
                </c:pt>
                <c:pt idx="8">
                  <c:v>3504</c:v>
                </c:pt>
                <c:pt idx="9">
                  <c:v>3703</c:v>
                </c:pt>
                <c:pt idx="10">
                  <c:v>3991</c:v>
                </c:pt>
                <c:pt idx="11">
                  <c:v>4253</c:v>
                </c:pt>
                <c:pt idx="12">
                  <c:v>4475</c:v>
                </c:pt>
                <c:pt idx="13">
                  <c:v>4731</c:v>
                </c:pt>
                <c:pt idx="14">
                  <c:v>4936</c:v>
                </c:pt>
                <c:pt idx="15">
                  <c:v>5170</c:v>
                </c:pt>
                <c:pt idx="16">
                  <c:v>5327</c:v>
                </c:pt>
                <c:pt idx="17">
                  <c:v>5579</c:v>
                </c:pt>
                <c:pt idx="18">
                  <c:v>5808</c:v>
                </c:pt>
                <c:pt idx="19">
                  <c:v>5983</c:v>
                </c:pt>
                <c:pt idx="20">
                  <c:v>6179</c:v>
                </c:pt>
                <c:pt idx="21">
                  <c:v>6473</c:v>
                </c:pt>
                <c:pt idx="22">
                  <c:v>6687</c:v>
                </c:pt>
                <c:pt idx="23">
                  <c:v>6805</c:v>
                </c:pt>
                <c:pt idx="24">
                  <c:v>6961</c:v>
                </c:pt>
                <c:pt idx="25">
                  <c:v>7176</c:v>
                </c:pt>
                <c:pt idx="26">
                  <c:v>7289</c:v>
                </c:pt>
                <c:pt idx="27">
                  <c:v>7514</c:v>
                </c:pt>
                <c:pt idx="28">
                  <c:v>7680</c:v>
                </c:pt>
                <c:pt idx="29">
                  <c:v>7784</c:v>
                </c:pt>
                <c:pt idx="30">
                  <c:v>8041</c:v>
                </c:pt>
                <c:pt idx="31">
                  <c:v>8180</c:v>
                </c:pt>
                <c:pt idx="32">
                  <c:v>8363</c:v>
                </c:pt>
                <c:pt idx="33">
                  <c:v>8549</c:v>
                </c:pt>
                <c:pt idx="34">
                  <c:v>8680</c:v>
                </c:pt>
                <c:pt idx="35">
                  <c:v>8809</c:v>
                </c:pt>
                <c:pt idx="36">
                  <c:v>8970</c:v>
                </c:pt>
                <c:pt idx="37">
                  <c:v>9212</c:v>
                </c:pt>
                <c:pt idx="38">
                  <c:v>9291</c:v>
                </c:pt>
                <c:pt idx="39">
                  <c:v>9442</c:v>
                </c:pt>
                <c:pt idx="40">
                  <c:v>9587</c:v>
                </c:pt>
                <c:pt idx="41">
                  <c:v>9783</c:v>
                </c:pt>
                <c:pt idx="42">
                  <c:v>9892</c:v>
                </c:pt>
                <c:pt idx="43">
                  <c:v>10014</c:v>
                </c:pt>
                <c:pt idx="44">
                  <c:v>10159</c:v>
                </c:pt>
                <c:pt idx="45">
                  <c:v>10286</c:v>
                </c:pt>
                <c:pt idx="46">
                  <c:v>10449</c:v>
                </c:pt>
                <c:pt idx="47">
                  <c:v>10588</c:v>
                </c:pt>
              </c:numCache>
            </c:numRef>
          </c:yVal>
          <c:smooth val="1"/>
        </c:ser>
        <c:axId val="61613184"/>
        <c:axId val="63033344"/>
      </c:scatterChart>
      <c:valAx>
        <c:axId val="61613184"/>
        <c:scaling>
          <c:orientation val="minMax"/>
          <c:max val="700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 of Reads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3033344"/>
        <c:crosses val="autoZero"/>
        <c:crossBetween val="midCat"/>
      </c:valAx>
      <c:valAx>
        <c:axId val="6303334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No of OTUs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1613184"/>
        <c:crosses val="autoZero"/>
        <c:crossBetween val="midCat"/>
      </c:valAx>
    </c:plotArea>
    <c:legend>
      <c:legendPos val="b"/>
      <c:layout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/>
          <p:nvPr/>
        </p:nvGraphicFramePr>
        <p:xfrm>
          <a:off x="228600" y="1524000"/>
          <a:ext cx="63246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Ajoy</dc:creator>
  <cp:lastModifiedBy>User</cp:lastModifiedBy>
  <cp:revision>2</cp:revision>
  <dcterms:created xsi:type="dcterms:W3CDTF">2006-08-16T00:00:00Z</dcterms:created>
  <dcterms:modified xsi:type="dcterms:W3CDTF">2018-02-14T07:18:37Z</dcterms:modified>
</cp:coreProperties>
</file>