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706" y="362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609600"/>
          <a:ext cx="5796000" cy="7011380"/>
        </p:xfrm>
        <a:graphic>
          <a:graphicData uri="http://schemas.openxmlformats.org/drawingml/2006/table">
            <a:tbl>
              <a:tblPr/>
              <a:tblGrid>
                <a:gridCol w="1404000"/>
                <a:gridCol w="360000"/>
                <a:gridCol w="360000"/>
                <a:gridCol w="360000"/>
                <a:gridCol w="2268000"/>
                <a:gridCol w="360000"/>
                <a:gridCol w="324000"/>
                <a:gridCol w="360000"/>
              </a:tblGrid>
              <a:tr h="182432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Genus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GR1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GR3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DB2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Genus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GR1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GR3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DB2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Parvibaculum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8447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7296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Kaistia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FC0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94675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Acetobacterium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A9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Stenotrophomonas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D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9709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B7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Sphingobium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1386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B8C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23B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Pelotomaculum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B477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0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A5BB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Propionibacterium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72A6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C497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Neisseria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9457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0F4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Thauera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BA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5276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A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Luteimonas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7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B487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8EAA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Caloramator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B306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Dechloromonas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B4C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477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E9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Magnetospirillum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467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D33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Fusibacter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D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8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A77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Sulfuricurvum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23A6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6407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Caldicoprobacter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D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E9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Sporanaerobacter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3E7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427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LCP-6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Pleomorphomonas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759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C32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Thermodesulfobium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D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Thermus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8447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560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6407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Streptococcus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B477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Aeromicrobium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386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B7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Desulfotomaculum_Desulfovirgula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C497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0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E9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Prevotella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2698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F366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Modestobacter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DDE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D7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Flavobacterium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8447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0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8437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Methylobacterium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1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C4A77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Brevibacterium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E356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A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Arcobacter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D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D79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Dietzia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0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43D7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Sediminibacterium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B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47899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Thermoanaerobacter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33C6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C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Nitrospira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C4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9EE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Pedomicrobium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9457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09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945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Bradyrhizobium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86A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B7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Sphingomonas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D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3E7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Methanosaeta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4527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Moorella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427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F688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Novispirillum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86A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B7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Corynebacterium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8437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C98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A7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Petrobacter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1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0F4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Desulfosporosinus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33B6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Oscillospira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B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C8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CBD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Pseudonocardia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888A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944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Coprococcus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ADC1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Cloacibacterium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467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B48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Dethiosulfatibacter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4B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0F4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Sedimentibacter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427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8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HA73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C588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C98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A7093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Telmatospirillum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A648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407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Roseococcus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AFC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Zoogloea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8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3F7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Amycolatopsis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CCD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18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Syntrophomonas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B487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C49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B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Desulfotomaculum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BCCC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Actinomyces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D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F688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46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Faecalibacterium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D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96B0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Candidatus</a:t>
                      </a:r>
                      <a:r>
                        <a:rPr lang="en-IN" sz="1200" b="1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Solibacter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C497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D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Bacillus</a:t>
                      </a: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0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A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Devosia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A8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945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Desulfurispora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C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8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A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Methylosinus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C4A7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0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C497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Meiothermus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B4C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D79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Methanobacterium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9457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Bifidobacterium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D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8EAA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Tepidimicrobium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467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Candidatus</a:t>
                      </a:r>
                      <a:r>
                        <a:rPr lang="en-IN" sz="1200" b="1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Koribacter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DDE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A5BB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Veillonella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8437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Thermovenabulum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87B9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A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Acidiphilium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477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D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Deinococcus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1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4D78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Propionicimonas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87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8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4D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1" i="1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Garciella</a:t>
                      </a:r>
                      <a:endParaRPr lang="en-IN" sz="12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98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8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30" marR="1630" marT="16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9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33088" t="55808" r="31228" b="40727"/>
          <a:stretch>
            <a:fillRect/>
          </a:stretch>
        </p:blipFill>
        <p:spPr bwMode="auto">
          <a:xfrm>
            <a:off x="686599" y="7877175"/>
            <a:ext cx="5580000" cy="30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534199" y="8258175"/>
            <a:ext cx="261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0</a:t>
            </a:r>
            <a:endParaRPr lang="en-IN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5947574" y="8258175"/>
            <a:ext cx="3770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0.1</a:t>
            </a:r>
            <a:endParaRPr lang="en-IN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2799561" y="8334375"/>
            <a:ext cx="14686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Percent Abundance</a:t>
            </a:r>
            <a:endParaRPr lang="en-IN" sz="1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88</Words>
  <Application>Microsoft Office PowerPoint</Application>
  <PresentationFormat>A4 Paper (210x297 mm)</PresentationFormat>
  <Paragraphs>85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Ajoy</dc:creator>
  <cp:lastModifiedBy>User</cp:lastModifiedBy>
  <cp:revision>4</cp:revision>
  <dcterms:created xsi:type="dcterms:W3CDTF">2006-08-16T00:00:00Z</dcterms:created>
  <dcterms:modified xsi:type="dcterms:W3CDTF">2018-09-08T07:50:39Z</dcterms:modified>
</cp:coreProperties>
</file>