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D4BF"/>
    <a:srgbClr val="BFBFFF"/>
    <a:srgbClr val="BFF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91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71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027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21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0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03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2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23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5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9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020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3CF98-32C5-4AA2-94AD-0ECB3EAAD6FC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FC99C-D6AB-4ED7-8224-736BC312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83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73" y="1397486"/>
            <a:ext cx="3674395" cy="36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542" y="5399314"/>
            <a:ext cx="6301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Figure S2</a:t>
            </a:r>
            <a:r>
              <a:rPr lang="en-US" sz="1400" dirty="0"/>
              <a:t>. Venn diagram of clade-unique and clade-shared amino acid substitutions</a:t>
            </a:r>
            <a:r>
              <a:rPr lang="en-US" sz="1400" dirty="0" smtClean="0"/>
              <a:t>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38684" y="1752601"/>
            <a:ext cx="1219200" cy="298972"/>
          </a:xfrm>
          <a:prstGeom prst="rect">
            <a:avLst/>
          </a:prstGeom>
          <a:solidFill>
            <a:srgbClr val="BFF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239904">
            <a:off x="1785190" y="3820790"/>
            <a:ext cx="1219200" cy="398687"/>
          </a:xfrm>
          <a:prstGeom prst="rect">
            <a:avLst/>
          </a:prstGeom>
          <a:solidFill>
            <a:srgbClr val="BFB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9107463">
            <a:off x="3929754" y="3668487"/>
            <a:ext cx="1219200" cy="380999"/>
          </a:xfrm>
          <a:prstGeom prst="rect">
            <a:avLst/>
          </a:prstGeom>
          <a:solidFill>
            <a:srgbClr val="F3D4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928796" y="1448189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Clade C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604806" y="3425833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Clade B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34816" y="3432053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Clade A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30728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 Mokrousov</dc:creator>
  <cp:lastModifiedBy>Igor Mokrousov</cp:lastModifiedBy>
  <cp:revision>1</cp:revision>
  <dcterms:created xsi:type="dcterms:W3CDTF">2018-07-13T13:47:58Z</dcterms:created>
  <dcterms:modified xsi:type="dcterms:W3CDTF">2018-07-13T13:55:05Z</dcterms:modified>
</cp:coreProperties>
</file>