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2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CB566-3B20-4154-A778-75285434B7EA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26D09-22FA-4882-9C88-E540C433E5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5007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85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165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9000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D07C8E89-CA08-4FDD-8243-ECECF9EF7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99433B9F-20B7-40EF-9D0F-B082E5CF0F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600D71F-D712-4988-8D6B-C3A8465A30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A33DB-13CC-4D99-8BCC-34AE9FC60B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17920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24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73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928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354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984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431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252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166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413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4207755"/>
              </p:ext>
            </p:extLst>
          </p:nvPr>
        </p:nvGraphicFramePr>
        <p:xfrm>
          <a:off x="496959" y="924334"/>
          <a:ext cx="10744200" cy="5138540"/>
        </p:xfrm>
        <a:graphic>
          <a:graphicData uri="http://schemas.openxmlformats.org/drawingml/2006/table">
            <a:tbl>
              <a:tblPr/>
              <a:tblGrid>
                <a:gridCol w="1551312">
                  <a:extLst>
                    <a:ext uri="{9D8B030D-6E8A-4147-A177-3AD203B41FA5}">
                      <a16:colId xmlns:a16="http://schemas.microsoft.com/office/drawing/2014/main" xmlns="" val="1112785415"/>
                    </a:ext>
                  </a:extLst>
                </a:gridCol>
                <a:gridCol w="774442">
                  <a:extLst>
                    <a:ext uri="{9D8B030D-6E8A-4147-A177-3AD203B41FA5}">
                      <a16:colId xmlns:a16="http://schemas.microsoft.com/office/drawing/2014/main" xmlns="" val="2928984288"/>
                    </a:ext>
                  </a:extLst>
                </a:gridCol>
                <a:gridCol w="815009">
                  <a:extLst>
                    <a:ext uri="{9D8B030D-6E8A-4147-A177-3AD203B41FA5}">
                      <a16:colId xmlns:a16="http://schemas.microsoft.com/office/drawing/2014/main" xmlns="" val="3739374741"/>
                    </a:ext>
                  </a:extLst>
                </a:gridCol>
                <a:gridCol w="795130">
                  <a:extLst>
                    <a:ext uri="{9D8B030D-6E8A-4147-A177-3AD203B41FA5}">
                      <a16:colId xmlns:a16="http://schemas.microsoft.com/office/drawing/2014/main" xmlns="" val="3888517639"/>
                    </a:ext>
                  </a:extLst>
                </a:gridCol>
                <a:gridCol w="880561">
                  <a:extLst>
                    <a:ext uri="{9D8B030D-6E8A-4147-A177-3AD203B41FA5}">
                      <a16:colId xmlns:a16="http://schemas.microsoft.com/office/drawing/2014/main" xmlns="" val="1864436936"/>
                    </a:ext>
                  </a:extLst>
                </a:gridCol>
                <a:gridCol w="570552">
                  <a:extLst>
                    <a:ext uri="{9D8B030D-6E8A-4147-A177-3AD203B41FA5}">
                      <a16:colId xmlns:a16="http://schemas.microsoft.com/office/drawing/2014/main" xmlns="" val="2453624037"/>
                    </a:ext>
                  </a:extLst>
                </a:gridCol>
                <a:gridCol w="5357194">
                  <a:extLst>
                    <a:ext uri="{9D8B030D-6E8A-4147-A177-3AD203B41FA5}">
                      <a16:colId xmlns:a16="http://schemas.microsoft.com/office/drawing/2014/main" xmlns="" val="396749489"/>
                    </a:ext>
                  </a:extLst>
                </a:gridCol>
              </a:tblGrid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Accession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fc17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Log2 ratio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FDR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Description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2425254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LOC_Os12g17600.1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3869.17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16855.70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4.36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0.039835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ribulose bisphosphate carboxylase small chain, chloroplast precursor,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putative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1993673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LOC_Os04g38600.1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2738.37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10461.30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3.82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0.001849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glyceraldehyde-3-phosphate dehydrogenase,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9750711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LOC_Os03g07300.1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195.23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699.50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3.58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0.001564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ribulose-phosphate 3-epimerase, chloroplast precursor,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5317190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LOC_Os10g21268.1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24903.00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77123.93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3.10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0.017927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ribulose bisphosphate carboxylase large chain precursor,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4431683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LOC_Os02g05830.1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5130.47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14632.87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2.85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0.017353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ribulose bisphosphate carboxylase small chain, chloroplast precursor,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putative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2434670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LOC_Os03g03720.1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9155.60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22972.73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2.51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0.001138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glyceraldehyde-3-phosphate dehydrogenase,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3011386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LOC_Os02g47020.1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1839.20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4072.50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2.21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0.008217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phosphoribulokinase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/Uridine kinase family protein,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3355848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LOC_Os11g07020.1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9399.10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20543.77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2.19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0.00273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fructose-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bisphospate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aldolase isozyme,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9463004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LOC_Os04g16680.1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858.97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1862.80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2.17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0.006077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fructose-1,6-bisphosphatase,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0344598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LOC_Os08g02700.1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327.37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690.17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2.11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0.001316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fructose-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bisphospate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aldolase isozyme,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784215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LOC_Os05g41640.3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7089.10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14862.10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2.10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0.000538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phosphoglycerate kinase protein,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9920019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LOC_Os01g52500.1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5000.70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9590.50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1.92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0.000379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NADP-dependent malic enzyme,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2987945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LOC_Os06g40640.1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3005.57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5608.80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1.87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0.014049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fructose-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bisphospate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aldolase isozyme,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2361268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LOC_Os05g33570.1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3504.83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6151.87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1.76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0.000241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pyruvate, phosphate dikinase, chloroplast precursor,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7159125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LOC_Os06g04270.1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11900.87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20751.93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1.74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8.41E-05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transketolase, chloroplast precursor,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0141620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LOC_Os08g44810.1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3912.03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6591.53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1.68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5.93E-05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lactate/malate dehydrogenase,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8960209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LOC_Os03g56280.1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906.90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1517.67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1.67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0.030947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lactate/malate dehydrogenase,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0718139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LOC_Os03g15050.2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1403.83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2285.73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1.63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0.003057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phosphoenolpyruvate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carboxykinase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1104594"/>
                  </a:ext>
                </a:extLst>
              </a:tr>
              <a:tr h="25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LOC_Os09g36450.1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10551.53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16680.47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1.58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0.001224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0.000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triosephosphate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isomerase, chloroplast precursor, putative, expressed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655369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84311" y="487017"/>
            <a:ext cx="1030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1.5-fold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alterations of proteins involved in carbon fixation in comparison of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fc17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iTRAQ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data to that of the WT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607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4735</TotalTime>
  <Words>289</Words>
  <Application>Microsoft Office PowerPoint</Application>
  <PresentationFormat>Custom</PresentationFormat>
  <Paragraphs>141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主题​​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0012761</cp:lastModifiedBy>
  <cp:revision>97</cp:revision>
  <cp:lastPrinted>2018-10-21T01:09:07Z</cp:lastPrinted>
  <dcterms:created xsi:type="dcterms:W3CDTF">2018-01-28T13:46:17Z</dcterms:created>
  <dcterms:modified xsi:type="dcterms:W3CDTF">2018-10-27T12:46:34Z</dcterms:modified>
</cp:coreProperties>
</file>