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2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CB566-3B20-4154-A778-75285434B7EA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26D09-22FA-4882-9C88-E540C433E5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65007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85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1659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19000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D07C8E89-CA08-4FDD-8243-ECECF9EF7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99433B9F-20B7-40EF-9D0F-B082E5CF0F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3600D71F-D712-4988-8D6B-C3A8465A30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A33DB-13CC-4D99-8BCC-34AE9FC60B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17920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024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8731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9282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354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984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9431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252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9166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F8CA6-399B-4918-8F4B-292564F58E24}" type="datetimeFigureOut">
              <a:rPr lang="zh-CN" altLang="en-US" smtClean="0"/>
              <a:pPr/>
              <a:t>2018/10/27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C837-AA7B-4BD9-9181-650E0389EF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413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0234" y="949443"/>
            <a:ext cx="8481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kern="0" dirty="0"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US" altLang="zh-CN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file 7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. Comparison of proteins involved in hemicelluloses biosynthesis in the </a:t>
            </a:r>
            <a:r>
              <a:rPr lang="en-US" altLang="zh-CN" i="1" dirty="0" smtClean="0">
                <a:latin typeface="Arial" panose="020B0604020202020204" pitchFamily="34" charset="0"/>
                <a:cs typeface="Arial" panose="020B0604020202020204" pitchFamily="34" charset="0"/>
              </a:rPr>
              <a:t>fc17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and WT based on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iTRAQ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assay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1246109"/>
              </p:ext>
            </p:extLst>
          </p:nvPr>
        </p:nvGraphicFramePr>
        <p:xfrm>
          <a:off x="1139688" y="1820484"/>
          <a:ext cx="8044069" cy="1181100"/>
        </p:xfrm>
        <a:graphic>
          <a:graphicData uri="http://schemas.openxmlformats.org/drawingml/2006/table">
            <a:tbl>
              <a:tblPr/>
              <a:tblGrid>
                <a:gridCol w="2315675">
                  <a:extLst>
                    <a:ext uri="{9D8B030D-6E8A-4147-A177-3AD203B41FA5}">
                      <a16:colId xmlns:a16="http://schemas.microsoft.com/office/drawing/2014/main" xmlns="" val="117226824"/>
                    </a:ext>
                  </a:extLst>
                </a:gridCol>
                <a:gridCol w="855988">
                  <a:extLst>
                    <a:ext uri="{9D8B030D-6E8A-4147-A177-3AD203B41FA5}">
                      <a16:colId xmlns:a16="http://schemas.microsoft.com/office/drawing/2014/main" xmlns="" val="1230157286"/>
                    </a:ext>
                  </a:extLst>
                </a:gridCol>
                <a:gridCol w="855988">
                  <a:extLst>
                    <a:ext uri="{9D8B030D-6E8A-4147-A177-3AD203B41FA5}">
                      <a16:colId xmlns:a16="http://schemas.microsoft.com/office/drawing/2014/main" xmlns="" val="3609005826"/>
                    </a:ext>
                  </a:extLst>
                </a:gridCol>
                <a:gridCol w="905470">
                  <a:extLst>
                    <a:ext uri="{9D8B030D-6E8A-4147-A177-3AD203B41FA5}">
                      <a16:colId xmlns:a16="http://schemas.microsoft.com/office/drawing/2014/main" xmlns="" val="1737187049"/>
                    </a:ext>
                  </a:extLst>
                </a:gridCol>
                <a:gridCol w="1182756">
                  <a:extLst>
                    <a:ext uri="{9D8B030D-6E8A-4147-A177-3AD203B41FA5}">
                      <a16:colId xmlns:a16="http://schemas.microsoft.com/office/drawing/2014/main" xmlns="" val="3964272358"/>
                    </a:ext>
                  </a:extLst>
                </a:gridCol>
                <a:gridCol w="765313">
                  <a:extLst>
                    <a:ext uri="{9D8B030D-6E8A-4147-A177-3AD203B41FA5}">
                      <a16:colId xmlns:a16="http://schemas.microsoft.com/office/drawing/2014/main" xmlns="" val="328966791"/>
                    </a:ext>
                  </a:extLst>
                </a:gridCol>
                <a:gridCol w="1162879">
                  <a:extLst>
                    <a:ext uri="{9D8B030D-6E8A-4147-A177-3AD203B41FA5}">
                      <a16:colId xmlns:a16="http://schemas.microsoft.com/office/drawing/2014/main" xmlns="" val="64910483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Accession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WT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fc17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Log2 ratio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P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value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FDR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Description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850711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LOC_Os01g70200.1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177.43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338.3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0.07287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IRX10 GT47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7634900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LOC_Os06g47340.1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957.47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1121.5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1.17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0.01261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0.000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IRX14 GT43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552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9289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4735</TotalTime>
  <Words>45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主题​​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0012761</cp:lastModifiedBy>
  <cp:revision>97</cp:revision>
  <cp:lastPrinted>2018-10-21T01:09:07Z</cp:lastPrinted>
  <dcterms:created xsi:type="dcterms:W3CDTF">2018-01-28T13:46:17Z</dcterms:created>
  <dcterms:modified xsi:type="dcterms:W3CDTF">2018-10-27T13:11:28Z</dcterms:modified>
</cp:coreProperties>
</file>