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62" r:id="rId4"/>
    <p:sldId id="263" r:id="rId5"/>
    <p:sldId id="264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2BC15-AD87-42FB-8902-24E05F3ACDB0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61135-AB5E-4B72-A22F-BDD2E61BBE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530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85380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03676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156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749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7509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1675" y="3808766"/>
            <a:ext cx="1620739" cy="90782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602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008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3650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928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31531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70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5FDC2-3605-4B07-A756-7ABF9190BA76}" type="datetimeFigureOut">
              <a:rPr lang="en-IN" smtClean="0"/>
              <a:t>04-04-2018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0B07D-52F2-4719-AD97-701E2B97818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06931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9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804" y="687514"/>
            <a:ext cx="5945082" cy="78832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804" y="8767181"/>
            <a:ext cx="2763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S1.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1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063" y="486337"/>
            <a:ext cx="6794181" cy="10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3996"/>
          <a:stretch/>
        </p:blipFill>
        <p:spPr>
          <a:xfrm>
            <a:off x="187034" y="2112500"/>
            <a:ext cx="6549053" cy="10368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colorTemperature colorTemp="88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/>
        </p:blipFill>
        <p:spPr>
          <a:xfrm>
            <a:off x="-368576" y="3718622"/>
            <a:ext cx="6549125" cy="10224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475"/>
          <a:stretch/>
        </p:blipFill>
        <p:spPr>
          <a:xfrm>
            <a:off x="277478" y="5410210"/>
            <a:ext cx="6320455" cy="10320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94"/>
          <a:stretch/>
        </p:blipFill>
        <p:spPr>
          <a:xfrm>
            <a:off x="329730" y="6888204"/>
            <a:ext cx="6528270" cy="10636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0944" y="8687492"/>
            <a:ext cx="2763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S2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790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286"/>
          <a:stretch/>
        </p:blipFill>
        <p:spPr>
          <a:xfrm>
            <a:off x="18000" y="581891"/>
            <a:ext cx="6840000" cy="10598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881"/>
          <a:stretch/>
        </p:blipFill>
        <p:spPr>
          <a:xfrm>
            <a:off x="-18952" y="2186689"/>
            <a:ext cx="6831921" cy="10164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" b="5040"/>
          <a:stretch/>
        </p:blipFill>
        <p:spPr>
          <a:xfrm>
            <a:off x="101128" y="3805510"/>
            <a:ext cx="6840000" cy="10255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262"/>
          <a:stretch/>
        </p:blipFill>
        <p:spPr>
          <a:xfrm>
            <a:off x="82865" y="5452442"/>
            <a:ext cx="6794189" cy="10231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666"/>
          <a:stretch/>
        </p:blipFill>
        <p:spPr>
          <a:xfrm>
            <a:off x="-58116" y="7129754"/>
            <a:ext cx="6812020" cy="10936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3946" y="9141252"/>
            <a:ext cx="2763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S2.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041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02232" y="802603"/>
            <a:ext cx="6286226" cy="3594436"/>
            <a:chOff x="402232" y="802603"/>
            <a:chExt cx="6286226" cy="3594436"/>
          </a:xfrm>
        </p:grpSpPr>
        <p:sp>
          <p:nvSpPr>
            <p:cNvPr id="62" name="TextBox 61"/>
            <p:cNvSpPr txBox="1"/>
            <p:nvPr/>
          </p:nvSpPr>
          <p:spPr>
            <a:xfrm>
              <a:off x="649279" y="4120040"/>
              <a:ext cx="16475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Fig. S3.</a:t>
              </a:r>
              <a:endParaRPr lang="en-I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02232" y="802603"/>
              <a:ext cx="6286226" cy="2909619"/>
              <a:chOff x="586648" y="802603"/>
              <a:chExt cx="6286226" cy="2909619"/>
            </a:xfrm>
          </p:grpSpPr>
          <p:sp>
            <p:nvSpPr>
              <p:cNvPr id="85" name="TextBox 84"/>
              <p:cNvSpPr txBox="1"/>
              <p:nvPr/>
            </p:nvSpPr>
            <p:spPr>
              <a:xfrm>
                <a:off x="1209964" y="894890"/>
                <a:ext cx="11323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Vector alone</a:t>
                </a:r>
                <a:endPara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4805" y="1560147"/>
                <a:ext cx="3389670" cy="2152075"/>
              </a:xfrm>
              <a:prstGeom prst="rect">
                <a:avLst/>
              </a:prstGeom>
            </p:spPr>
          </p:pic>
          <p:grpSp>
            <p:nvGrpSpPr>
              <p:cNvPr id="64" name="Group 63"/>
              <p:cNvGrpSpPr/>
              <p:nvPr/>
            </p:nvGrpSpPr>
            <p:grpSpPr>
              <a:xfrm>
                <a:off x="586648" y="1562459"/>
                <a:ext cx="543601" cy="2077436"/>
                <a:chOff x="3383578" y="3493503"/>
                <a:chExt cx="484868" cy="2077436"/>
              </a:xfrm>
            </p:grpSpPr>
            <p:sp>
              <p:nvSpPr>
                <p:cNvPr id="108" name="TextBox 107"/>
                <p:cNvSpPr txBox="1"/>
                <p:nvPr/>
              </p:nvSpPr>
              <p:spPr>
                <a:xfrm>
                  <a:off x="3484694" y="4207009"/>
                  <a:ext cx="36554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45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3476113" y="4633627"/>
                  <a:ext cx="35227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3411973" y="3493503"/>
                  <a:ext cx="4256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116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3481912" y="3866528"/>
                  <a:ext cx="35715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66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3484694" y="4954343"/>
                  <a:ext cx="37514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3383578" y="5293940"/>
                  <a:ext cx="48486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18.4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5" name="Straight Connector 64"/>
              <p:cNvCxnSpPr/>
              <p:nvPr/>
            </p:nvCxnSpPr>
            <p:spPr>
              <a:xfrm flipV="1">
                <a:off x="1019742" y="1535894"/>
                <a:ext cx="322886" cy="2259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6" name="Group 65"/>
              <p:cNvGrpSpPr/>
              <p:nvPr/>
            </p:nvGrpSpPr>
            <p:grpSpPr>
              <a:xfrm>
                <a:off x="982177" y="1103476"/>
                <a:ext cx="441146" cy="480941"/>
                <a:chOff x="4734516" y="2284949"/>
                <a:chExt cx="692640" cy="731728"/>
              </a:xfrm>
            </p:grpSpPr>
            <p:sp>
              <p:nvSpPr>
                <p:cNvPr id="106" name="TextBox 105"/>
                <p:cNvSpPr txBox="1"/>
                <p:nvPr/>
              </p:nvSpPr>
              <p:spPr>
                <a:xfrm>
                  <a:off x="4782806" y="2284949"/>
                  <a:ext cx="360667" cy="421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>
                <a:xfrm>
                  <a:off x="4734516" y="2595237"/>
                  <a:ext cx="692640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kDa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7" name="Straight Connector 66"/>
              <p:cNvCxnSpPr/>
              <p:nvPr/>
            </p:nvCxnSpPr>
            <p:spPr>
              <a:xfrm>
                <a:off x="2198269" y="1532923"/>
                <a:ext cx="6457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8" name="Group 67"/>
              <p:cNvGrpSpPr/>
              <p:nvPr/>
            </p:nvGrpSpPr>
            <p:grpSpPr>
              <a:xfrm>
                <a:off x="2181523" y="1107417"/>
                <a:ext cx="669512" cy="467525"/>
                <a:chOff x="676222" y="2372042"/>
                <a:chExt cx="1051196" cy="711316"/>
              </a:xfrm>
            </p:grpSpPr>
            <p:sp>
              <p:nvSpPr>
                <p:cNvPr id="103" name="TextBox 102"/>
                <p:cNvSpPr txBox="1"/>
                <p:nvPr/>
              </p:nvSpPr>
              <p:spPr>
                <a:xfrm>
                  <a:off x="857211" y="2372042"/>
                  <a:ext cx="674313" cy="421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</a:t>
                  </a: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676222" y="2654522"/>
                  <a:ext cx="370482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1143001" y="2661918"/>
                  <a:ext cx="584417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0" name="Group 69"/>
              <p:cNvGrpSpPr/>
              <p:nvPr/>
            </p:nvGrpSpPr>
            <p:grpSpPr>
              <a:xfrm>
                <a:off x="2965970" y="1107417"/>
                <a:ext cx="669512" cy="467525"/>
                <a:chOff x="676222" y="2372042"/>
                <a:chExt cx="1051196" cy="711316"/>
              </a:xfrm>
            </p:grpSpPr>
            <p:sp>
              <p:nvSpPr>
                <p:cNvPr id="100" name="TextBox 99"/>
                <p:cNvSpPr txBox="1"/>
                <p:nvPr/>
              </p:nvSpPr>
              <p:spPr>
                <a:xfrm>
                  <a:off x="857211" y="2372042"/>
                  <a:ext cx="674313" cy="421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</a:t>
                  </a:r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</a:t>
                  </a: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676222" y="2654522"/>
                  <a:ext cx="370482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1143001" y="2661918"/>
                  <a:ext cx="584417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71" name="Straight Connector 70"/>
              <p:cNvCxnSpPr/>
              <p:nvPr/>
            </p:nvCxnSpPr>
            <p:spPr>
              <a:xfrm>
                <a:off x="2975079" y="1533543"/>
                <a:ext cx="6457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2" name="Group 71"/>
              <p:cNvGrpSpPr/>
              <p:nvPr/>
            </p:nvGrpSpPr>
            <p:grpSpPr>
              <a:xfrm>
                <a:off x="3719080" y="1103474"/>
                <a:ext cx="669512" cy="467524"/>
                <a:chOff x="676222" y="2372042"/>
                <a:chExt cx="1051196" cy="711315"/>
              </a:xfrm>
            </p:grpSpPr>
            <p:sp>
              <p:nvSpPr>
                <p:cNvPr id="97" name="TextBox 96"/>
                <p:cNvSpPr txBox="1"/>
                <p:nvPr/>
              </p:nvSpPr>
              <p:spPr>
                <a:xfrm>
                  <a:off x="857211" y="2372042"/>
                  <a:ext cx="674313" cy="421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</a:t>
                  </a: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676222" y="2654522"/>
                  <a:ext cx="370482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1143001" y="2661918"/>
                  <a:ext cx="584417" cy="421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73" name="Straight Connector 72"/>
              <p:cNvCxnSpPr/>
              <p:nvPr/>
            </p:nvCxnSpPr>
            <p:spPr>
              <a:xfrm>
                <a:off x="3728190" y="1529601"/>
                <a:ext cx="6457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4" name="Group 73"/>
              <p:cNvGrpSpPr/>
              <p:nvPr/>
            </p:nvGrpSpPr>
            <p:grpSpPr>
              <a:xfrm>
                <a:off x="1428787" y="1111099"/>
                <a:ext cx="669512" cy="467525"/>
                <a:chOff x="631093" y="2372042"/>
                <a:chExt cx="1051196" cy="711316"/>
              </a:xfrm>
            </p:grpSpPr>
            <p:sp>
              <p:nvSpPr>
                <p:cNvPr id="94" name="TextBox 93"/>
                <p:cNvSpPr txBox="1"/>
                <p:nvPr/>
              </p:nvSpPr>
              <p:spPr>
                <a:xfrm>
                  <a:off x="812082" y="2372042"/>
                  <a:ext cx="594335" cy="4214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 h</a:t>
                  </a: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631093" y="2654522"/>
                  <a:ext cx="370482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1097872" y="2661918"/>
                  <a:ext cx="584417" cy="4214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Un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75" name="Straight Connector 74"/>
              <p:cNvCxnSpPr/>
              <p:nvPr/>
            </p:nvCxnSpPr>
            <p:spPr>
              <a:xfrm>
                <a:off x="1428315" y="1537225"/>
                <a:ext cx="6457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76" name="Picture 7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21" t="15380" r="33080" b="13866"/>
              <a:stretch/>
            </p:blipFill>
            <p:spPr>
              <a:xfrm>
                <a:off x="4529929" y="1570080"/>
                <a:ext cx="651506" cy="2046396"/>
              </a:xfrm>
              <a:prstGeom prst="rect">
                <a:avLst/>
              </a:prstGeom>
            </p:spPr>
          </p:pic>
          <p:pic>
            <p:nvPicPr>
              <p:cNvPr id="77" name="Picture 7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484" t="16349" r="1484" b="18411"/>
              <a:stretch/>
            </p:blipFill>
            <p:spPr>
              <a:xfrm>
                <a:off x="5318567" y="1560146"/>
                <a:ext cx="645772" cy="2056330"/>
              </a:xfrm>
              <a:prstGeom prst="rect">
                <a:avLst/>
              </a:prstGeom>
            </p:spPr>
          </p:pic>
          <p:cxnSp>
            <p:nvCxnSpPr>
              <p:cNvPr id="78" name="Straight Connector 77"/>
              <p:cNvCxnSpPr/>
              <p:nvPr/>
            </p:nvCxnSpPr>
            <p:spPr>
              <a:xfrm>
                <a:off x="4535188" y="1527314"/>
                <a:ext cx="6457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5326915" y="1525886"/>
                <a:ext cx="645772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80" name="Group 79"/>
              <p:cNvGrpSpPr/>
              <p:nvPr/>
            </p:nvGrpSpPr>
            <p:grpSpPr>
              <a:xfrm>
                <a:off x="4459365" y="1104232"/>
                <a:ext cx="785890" cy="465874"/>
                <a:chOff x="3446191" y="3059241"/>
                <a:chExt cx="700979" cy="465874"/>
              </a:xfrm>
            </p:grpSpPr>
            <p:sp>
              <p:nvSpPr>
                <p:cNvPr id="91" name="TextBox 90"/>
                <p:cNvSpPr txBox="1"/>
                <p:nvPr/>
              </p:nvSpPr>
              <p:spPr>
                <a:xfrm>
                  <a:off x="3605550" y="3059241"/>
                  <a:ext cx="38307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h</a:t>
                  </a: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3446191" y="3246692"/>
                  <a:ext cx="3849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PP1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3762266" y="3248116"/>
                  <a:ext cx="3849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PP2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5243200" y="1111099"/>
                <a:ext cx="785890" cy="456930"/>
                <a:chOff x="4145526" y="3056093"/>
                <a:chExt cx="700979" cy="456930"/>
              </a:xfrm>
            </p:grpSpPr>
            <p:sp>
              <p:nvSpPr>
                <p:cNvPr id="88" name="TextBox 87"/>
                <p:cNvSpPr txBox="1"/>
                <p:nvPr/>
              </p:nvSpPr>
              <p:spPr>
                <a:xfrm>
                  <a:off x="4295446" y="3056093"/>
                  <a:ext cx="40113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WB</a:t>
                  </a: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4145526" y="3234600"/>
                  <a:ext cx="3849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PP1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4461601" y="3236024"/>
                  <a:ext cx="3849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IN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PP2</a:t>
                  </a:r>
                  <a:endPara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82" name="TextBox 81"/>
              <p:cNvSpPr txBox="1"/>
              <p:nvPr/>
            </p:nvSpPr>
            <p:spPr>
              <a:xfrm>
                <a:off x="2181534" y="890114"/>
                <a:ext cx="22669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Recombinant AlNAC4 protein</a:t>
                </a:r>
                <a:endPara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>
                <a:off x="2152833" y="1115093"/>
                <a:ext cx="223520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1317839" y="1115093"/>
                <a:ext cx="792000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5" name="TextBox 96"/>
              <p:cNvSpPr txBox="1"/>
              <p:nvPr/>
            </p:nvSpPr>
            <p:spPr>
              <a:xfrm>
                <a:off x="1435890" y="1549666"/>
                <a:ext cx="29886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1       2        3        4         5        </a:t>
                </a:r>
                <a:r>
                  <a: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      </a:t>
                </a:r>
                <a:r>
                  <a:rPr lang="en-IN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7       8</a:t>
                </a:r>
                <a:endPara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6" name="TextBox 153"/>
              <p:cNvSpPr txBox="1"/>
              <p:nvPr/>
            </p:nvSpPr>
            <p:spPr>
              <a:xfrm>
                <a:off x="685867" y="802603"/>
                <a:ext cx="38787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</a:t>
                </a:r>
              </a:p>
            </p:txBody>
          </p:sp>
          <p:sp>
            <p:nvSpPr>
              <p:cNvPr id="117" name="TextBox 95"/>
              <p:cNvSpPr txBox="1"/>
              <p:nvPr/>
            </p:nvSpPr>
            <p:spPr>
              <a:xfrm>
                <a:off x="4445613" y="812002"/>
                <a:ext cx="34650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</a:t>
                </a:r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 flipH="1">
                <a:off x="2416340" y="2517324"/>
                <a:ext cx="370441" cy="24622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2732833" y="2327481"/>
                <a:ext cx="81432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AlNAC4</a:t>
                </a:r>
                <a:endPara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20" name="Straight Arrow Connector 119"/>
              <p:cNvCxnSpPr/>
              <p:nvPr/>
            </p:nvCxnSpPr>
            <p:spPr>
              <a:xfrm flipH="1">
                <a:off x="5960393" y="2896380"/>
                <a:ext cx="224265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TextBox 120"/>
              <p:cNvSpPr txBox="1"/>
              <p:nvPr/>
            </p:nvSpPr>
            <p:spPr>
              <a:xfrm>
                <a:off x="6103976" y="2757880"/>
                <a:ext cx="7688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N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AlNAC4</a:t>
                </a:r>
                <a:endPara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9" name="TextBox 95"/>
            <p:cNvSpPr txBox="1"/>
            <p:nvPr/>
          </p:nvSpPr>
          <p:spPr>
            <a:xfrm>
              <a:off x="5046809" y="823483"/>
              <a:ext cx="3465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I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en-I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2699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206502" y="798798"/>
            <a:ext cx="4032313" cy="4437081"/>
            <a:chOff x="2697099" y="861428"/>
            <a:chExt cx="4032313" cy="443708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7099" y="3025901"/>
              <a:ext cx="4032313" cy="2272608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7099" y="1165478"/>
              <a:ext cx="4032313" cy="180632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697099" y="861428"/>
              <a:ext cx="403231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WT                     L33                     L50                   L64</a:t>
              </a:r>
              <a:endParaRPr lang="en-I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04637" y="5387800"/>
            <a:ext cx="1647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S4.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153"/>
          <p:cNvSpPr txBox="1"/>
          <p:nvPr/>
        </p:nvSpPr>
        <p:spPr>
          <a:xfrm>
            <a:off x="843378" y="1026008"/>
            <a:ext cx="377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</a:p>
        </p:txBody>
      </p:sp>
      <p:sp>
        <p:nvSpPr>
          <p:cNvPr id="8" name="TextBox 153"/>
          <p:cNvSpPr txBox="1"/>
          <p:nvPr/>
        </p:nvSpPr>
        <p:spPr>
          <a:xfrm>
            <a:off x="842098" y="2891940"/>
            <a:ext cx="377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I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843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85</Words>
  <Application>Microsoft Office PowerPoint</Application>
  <PresentationFormat>A4 Paper (210x297 mm)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JAKSON</dc:creator>
  <cp:lastModifiedBy>Parinita Agarwal</cp:lastModifiedBy>
  <cp:revision>32</cp:revision>
  <dcterms:created xsi:type="dcterms:W3CDTF">2017-01-16T10:00:42Z</dcterms:created>
  <dcterms:modified xsi:type="dcterms:W3CDTF">2018-04-04T12:24:32Z</dcterms:modified>
</cp:coreProperties>
</file>