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56" r:id="rId3"/>
    <p:sldId id="260" r:id="rId4"/>
    <p:sldId id="261" r:id="rId5"/>
  </p:sldIdLst>
  <p:sldSz cx="6858000" cy="9906000" type="A4"/>
  <p:notesSz cx="6858000" cy="9144000"/>
  <p:defaultTextStyle>
    <a:defPPr>
      <a:defRPr lang="en-GB"/>
    </a:defPPr>
    <a:lvl1pPr algn="ctr" rtl="0" fontAlgn="base">
      <a:spcBef>
        <a:spcPct val="5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99"/>
    <a:srgbClr val="00FF00"/>
    <a:srgbClr val="B2B2B2"/>
    <a:srgbClr val="EAEAEA"/>
    <a:srgbClr val="FF33CC"/>
    <a:srgbClr val="FF9900"/>
    <a:srgbClr val="6600CC"/>
    <a:srgbClr val="EAF2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83" autoAdjust="0"/>
    <p:restoredTop sz="94645" autoAdjust="0"/>
  </p:normalViewPr>
  <p:slideViewPr>
    <p:cSldViewPr>
      <p:cViewPr>
        <p:scale>
          <a:sx n="100" d="100"/>
          <a:sy n="100" d="100"/>
        </p:scale>
        <p:origin x="-1134" y="-78"/>
      </p:cViewPr>
      <p:guideLst>
        <p:guide orient="horz" pos="444"/>
        <p:guide orient="horz" pos="4332"/>
        <p:guide orient="horz" pos="1487"/>
        <p:guide pos="300"/>
        <p:guide pos="21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41550" y="685800"/>
            <a:ext cx="23749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7AFD708-985E-45CC-950A-7071A85975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85847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FC0CF-BC4D-4001-A1E3-A0F7F0EE92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97470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67B16-1092-41E7-811C-652DCDF56E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22719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81063"/>
            <a:ext cx="1457325" cy="792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81063"/>
            <a:ext cx="4219575" cy="792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B33B0-739A-4618-99AF-55CFC06A21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93877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14350" y="881063"/>
            <a:ext cx="5829300" cy="792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793D8-E75D-4F1E-AFE1-718508108F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2963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96F29-47AD-494C-AB87-04AD31C75C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39193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7AC93-B274-4D23-B80F-3B15DE99C5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20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AFAD2-4CFC-4427-B6A6-6F74058F9F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52454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282E-06E6-411B-93B2-59B88075C9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4253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2057D-6B4B-468F-B3D2-F024A0DFD9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78477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E1EBF-F3D7-4790-B498-4E2979841B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10711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3CB28-1285-43B7-B611-FC74D1B52F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95542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6CE69-7D6D-441D-88AE-BA1E7EF80D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68250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81063"/>
            <a:ext cx="58293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862263"/>
            <a:ext cx="58293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9024938"/>
            <a:ext cx="142875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4938"/>
            <a:ext cx="217170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4938"/>
            <a:ext cx="142875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BA78C521-65E9-4A44-8D8B-9CB693A398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1465312" y="344488"/>
            <a:ext cx="3962400" cy="553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Previously </a:t>
            </a:r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untreated </a:t>
            </a:r>
            <a:r>
              <a:rPr lang="en-GB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Ugandan/Zimbabwean </a:t>
            </a:r>
            <a:r>
              <a:rPr lang="en-GB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HIV-infected children/adolescents </a:t>
            </a:r>
            <a:r>
              <a:rPr lang="en-GB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aged </a:t>
            </a:r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months-17 years</a:t>
            </a:r>
            <a:r>
              <a:rPr lang="en-GB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0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eligible </a:t>
            </a:r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ART using WHO 2006 criteria</a:t>
            </a:r>
          </a:p>
        </p:txBody>
      </p:sp>
      <p:sp>
        <p:nvSpPr>
          <p:cNvPr id="3" name="TextBox 5"/>
          <p:cNvSpPr txBox="1"/>
          <p:nvPr/>
        </p:nvSpPr>
        <p:spPr>
          <a:xfrm>
            <a:off x="1465312" y="1148905"/>
            <a:ext cx="3962400" cy="26314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Enrolled in the ARROW Trial (n=1206)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Randomised to initiate ART with one of three different combination regimens, all containing </a:t>
            </a:r>
            <a:r>
              <a:rPr lang="en-GB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abacavir+lamuvudine+NNRTI</a:t>
            </a:r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lvl="1" indent="-180975">
              <a:buFont typeface="Arial" panose="020B0604020202020204" pitchFamily="34" charset="0"/>
              <a:buChar char="–"/>
            </a:pP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Arm A: </a:t>
            </a:r>
            <a:r>
              <a:rPr lang="en-GB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abacavir+lamuvudine+NNRTI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throughout</a:t>
            </a:r>
          </a:p>
          <a:p>
            <a:pPr marL="361950" lvl="1" indent="-180975">
              <a:buFont typeface="Arial" panose="020B0604020202020204" pitchFamily="34" charset="0"/>
              <a:buChar char="–"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Arm B: </a:t>
            </a:r>
            <a:r>
              <a:rPr lang="en-GB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abacavir+lamuvudine+zidovudine+NNRTI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for 36 weeks, then </a:t>
            </a:r>
            <a:r>
              <a:rPr lang="en-GB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abacavir+lamuvudine+NNRTI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lvl="1" indent="-180975">
              <a:buFont typeface="Arial" panose="020B0604020202020204" pitchFamily="34" charset="0"/>
              <a:buChar char="–"/>
            </a:pP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Arm C: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abacavir+lamuvudine+zidovudine+NNRTI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for 36 weeks, then </a:t>
            </a:r>
            <a:r>
              <a:rPr lang="en-GB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abacavir+lamuvudine+zidovudine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Randomised using a </a:t>
            </a:r>
            <a:r>
              <a:rPr lang="en-GB" sz="1000" smtClean="0">
                <a:latin typeface="Arial" panose="020B0604020202020204" pitchFamily="34" charset="0"/>
                <a:cs typeface="Arial" panose="020B0604020202020204" pitchFamily="34" charset="0"/>
              </a:rPr>
              <a:t>factorial design to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be managed on ART with 12 weekly CD4, haematology and biochemistry tests  (Laboratory and Clinical Monitoring, LCM), or without CD4 tests and with haematology and/or biochemistry tests where clinically indicated (Clinically Driven Monitoring, CDM)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>
            <a:stCxn id="2" idx="2"/>
          </p:cNvCxnSpPr>
          <p:nvPr/>
        </p:nvCxnSpPr>
        <p:spPr>
          <a:xfrm flipH="1">
            <a:off x="3437756" y="898486"/>
            <a:ext cx="8756" cy="2504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58"/>
          <p:cNvSpPr txBox="1">
            <a:spLocks noChangeAspect="1" noChangeArrowheads="1"/>
          </p:cNvSpPr>
          <p:nvPr/>
        </p:nvSpPr>
        <p:spPr bwMode="auto">
          <a:xfrm>
            <a:off x="-26988" y="-15875"/>
            <a:ext cx="3722688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100" b="1" dirty="0">
                <a:latin typeface="Arial" charset="0"/>
              </a:rPr>
              <a:t>Supplementary Figure 1</a:t>
            </a:r>
            <a:r>
              <a:rPr lang="en-GB" altLang="en-US" sz="1100" b="1" dirty="0" smtClean="0">
                <a:latin typeface="Arial" charset="0"/>
              </a:rPr>
              <a:t>. ARROW trial design</a:t>
            </a:r>
            <a:endParaRPr lang="en-GB" altLang="en-US" sz="1100" b="1" dirty="0">
              <a:latin typeface="Arial" charset="0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1465312" y="4088904"/>
            <a:ext cx="3962400" cy="400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abacavir+lamivudine-containing</a:t>
            </a:r>
            <a:r>
              <a:rPr lang="en-GB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first-line ART for &gt;36 weeks and expected to remain on it for &gt;12 weeks</a:t>
            </a:r>
            <a:endParaRPr lang="en-GB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1465312" y="4893321"/>
            <a:ext cx="3962400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Eligible for the ARROW once- vs twice-daily randomisation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(see Supplementary Figure 2)</a:t>
            </a:r>
          </a:p>
        </p:txBody>
      </p:sp>
      <p:cxnSp>
        <p:nvCxnSpPr>
          <p:cNvPr id="10" name="Straight Arrow Connector 9"/>
          <p:cNvCxnSpPr>
            <a:stCxn id="8" idx="2"/>
            <a:endCxn id="9" idx="0"/>
          </p:cNvCxnSpPr>
          <p:nvPr/>
        </p:nvCxnSpPr>
        <p:spPr>
          <a:xfrm>
            <a:off x="3446512" y="4489014"/>
            <a:ext cx="0" cy="4043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3" idx="2"/>
            <a:endCxn id="8" idx="0"/>
          </p:cNvCxnSpPr>
          <p:nvPr/>
        </p:nvCxnSpPr>
        <p:spPr>
          <a:xfrm>
            <a:off x="3446512" y="3780395"/>
            <a:ext cx="0" cy="3085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7827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4"/>
          <p:cNvSpPr>
            <a:spLocks noChangeAspect="1" noChangeArrowheads="1"/>
          </p:cNvSpPr>
          <p:nvPr/>
        </p:nvSpPr>
        <p:spPr bwMode="auto">
          <a:xfrm>
            <a:off x="115888" y="3081338"/>
            <a:ext cx="2160587" cy="25876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anchor="ctr"/>
          <a:lstStyle>
            <a:lvl1pPr algn="l" eaLnBrk="0" hangingPunct="0">
              <a:spcBef>
                <a:spcPct val="20000"/>
              </a:spcBef>
              <a:buChar char="•"/>
              <a:tabLst>
                <a:tab pos="2286000" algn="r"/>
              </a:tabLst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22860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228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Allocated to twice-daily 	(n=333)</a:t>
            </a:r>
          </a:p>
        </p:txBody>
      </p:sp>
      <p:sp>
        <p:nvSpPr>
          <p:cNvPr id="5123" name="AutoShape 17"/>
          <p:cNvSpPr>
            <a:spLocks noChangeAspect="1" noChangeArrowheads="1"/>
          </p:cNvSpPr>
          <p:nvPr/>
        </p:nvSpPr>
        <p:spPr bwMode="auto">
          <a:xfrm>
            <a:off x="109538" y="3944938"/>
            <a:ext cx="2160587" cy="2376487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>
            <a:lvl1pPr algn="l" eaLnBrk="0" hangingPunct="0">
              <a:spcBef>
                <a:spcPct val="20000"/>
              </a:spcBef>
              <a:buChar char="•"/>
              <a:tabLst>
                <a:tab pos="180975" algn="l"/>
                <a:tab pos="2286000" algn="r"/>
              </a:tabLst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180975" algn="l"/>
                <a:tab pos="22860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180975" algn="l"/>
                <a:tab pos="228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180975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180975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Stayed on twice-daily initially	(n=333)</a:t>
            </a:r>
            <a:br>
              <a:rPr lang="en-GB" altLang="en-US" sz="1000">
                <a:latin typeface="Arial" charset="0"/>
              </a:rPr>
            </a:br>
            <a:endParaRPr lang="en-GB" altLang="en-US" sz="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Ever moved off twice-daily dosing 		(n=11)</a:t>
            </a:r>
            <a:br>
              <a:rPr lang="en-GB" altLang="en-US" sz="1000">
                <a:latin typeface="Arial" charset="0"/>
              </a:rPr>
            </a:br>
            <a:r>
              <a:rPr lang="en-GB" altLang="en-US" sz="800" i="1">
                <a:latin typeface="Arial" charset="0"/>
              </a:rPr>
              <a:t>	switched to second-line	(n=6)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800" i="1">
                <a:latin typeface="Arial" charset="0"/>
              </a:rPr>
              <a:t>	carer requested once-daily	(n=2)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800" i="1">
                <a:latin typeface="Arial" charset="0"/>
              </a:rPr>
              <a:t>	prescription error	(n=1)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800" i="1">
                <a:latin typeface="Arial" charset="0"/>
              </a:rPr>
              <a:t>	unknown	(n=2)</a:t>
            </a:r>
            <a:br>
              <a:rPr lang="en-GB" altLang="en-US" sz="800" i="1">
                <a:latin typeface="Arial" charset="0"/>
              </a:rPr>
            </a:br>
            <a:endParaRPr lang="en-GB" altLang="en-US" sz="800" i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Not known to have died, last seen before 16 Mar 2012 (study end) 		(n=3)</a:t>
            </a:r>
            <a:r>
              <a:rPr lang="en-GB" altLang="en-US" sz="900" i="1">
                <a:latin typeface="Arial" charset="0"/>
              </a:rPr>
              <a:t> </a:t>
            </a:r>
            <a:endParaRPr lang="en-GB" altLang="en-US" sz="9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Died before 16 Mar 2012	(n=4)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Median (IQR) follow-up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	2.2 years (2.0-2.4)</a:t>
            </a:r>
          </a:p>
        </p:txBody>
      </p:sp>
      <p:sp>
        <p:nvSpPr>
          <p:cNvPr id="5124" name="AutoShape 20"/>
          <p:cNvSpPr>
            <a:spLocks noChangeAspect="1" noChangeArrowheads="1"/>
          </p:cNvSpPr>
          <p:nvPr/>
        </p:nvSpPr>
        <p:spPr bwMode="auto">
          <a:xfrm>
            <a:off x="109538" y="3513138"/>
            <a:ext cx="2160587" cy="257175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>
            <a:lvl1pPr marL="190500" indent="-190500" algn="l" eaLnBrk="0" hangingPunct="0">
              <a:spcBef>
                <a:spcPct val="20000"/>
              </a:spcBef>
              <a:buChar char="•"/>
              <a:tabLst>
                <a:tab pos="190500" algn="l"/>
                <a:tab pos="2286000" algn="r"/>
              </a:tabLst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190500" algn="l"/>
                <a:tab pos="22860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190500" algn="l"/>
                <a:tab pos="228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190500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190500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90500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90500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90500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90500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Analysed	(n=333)</a:t>
            </a:r>
            <a:endParaRPr lang="en-GB" altLang="en-US" sz="900">
              <a:latin typeface="Arial" charset="0"/>
            </a:endParaRPr>
          </a:p>
        </p:txBody>
      </p:sp>
      <p:cxnSp>
        <p:nvCxnSpPr>
          <p:cNvPr id="5125" name="AutoShape 29"/>
          <p:cNvCxnSpPr>
            <a:cxnSpLocks noChangeAspect="1" noChangeShapeType="1"/>
            <a:stCxn id="5122" idx="2"/>
            <a:endCxn id="5124" idx="0"/>
          </p:cNvCxnSpPr>
          <p:nvPr/>
        </p:nvCxnSpPr>
        <p:spPr bwMode="auto">
          <a:xfrm flipH="1">
            <a:off x="1190625" y="3340100"/>
            <a:ext cx="6350" cy="173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6" name="AutoShape 30"/>
          <p:cNvCxnSpPr>
            <a:cxnSpLocks noChangeAspect="1" noChangeShapeType="1"/>
            <a:stCxn id="5124" idx="2"/>
            <a:endCxn id="5123" idx="0"/>
          </p:cNvCxnSpPr>
          <p:nvPr/>
        </p:nvCxnSpPr>
        <p:spPr bwMode="auto">
          <a:xfrm>
            <a:off x="1190625" y="3770313"/>
            <a:ext cx="0" cy="1746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27" name="AutoShape 5"/>
          <p:cNvSpPr>
            <a:spLocks noChangeAspect="1" noChangeArrowheads="1"/>
          </p:cNvSpPr>
          <p:nvPr/>
        </p:nvSpPr>
        <p:spPr bwMode="auto">
          <a:xfrm>
            <a:off x="3695700" y="992188"/>
            <a:ext cx="2076450" cy="143986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anchor="ctr"/>
          <a:lstStyle>
            <a:lvl1pPr algn="l" eaLnBrk="0" hangingPunct="0">
              <a:spcBef>
                <a:spcPct val="20000"/>
              </a:spcBef>
              <a:buChar char="•"/>
              <a:tabLst>
                <a:tab pos="190500" algn="l"/>
                <a:tab pos="381000" algn="l"/>
                <a:tab pos="2190750" algn="r"/>
                <a:tab pos="2286000" algn="r"/>
              </a:tabLst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190500" algn="l"/>
                <a:tab pos="381000" algn="l"/>
                <a:tab pos="2190750" algn="r"/>
                <a:tab pos="22860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190500" algn="l"/>
                <a:tab pos="381000" algn="l"/>
                <a:tab pos="2190750" algn="r"/>
                <a:tab pos="228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190500" algn="l"/>
                <a:tab pos="381000" algn="l"/>
                <a:tab pos="2190750" algn="r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190500" algn="l"/>
                <a:tab pos="381000" algn="l"/>
                <a:tab pos="2190750" algn="r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90500" algn="l"/>
                <a:tab pos="381000" algn="l"/>
                <a:tab pos="2190750" algn="r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90500" algn="l"/>
                <a:tab pos="381000" algn="l"/>
                <a:tab pos="2190750" algn="r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90500" algn="l"/>
                <a:tab pos="381000" algn="l"/>
                <a:tab pos="2190750" algn="r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90500" algn="l"/>
                <a:tab pos="381000" algn="l"/>
                <a:tab pos="2190750" algn="r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dirty="0" smtClean="0">
                <a:latin typeface="Arial" charset="0"/>
              </a:rPr>
              <a:t>Did not consent 	(n=63, 9%)</a:t>
            </a:r>
          </a:p>
          <a:p>
            <a:pPr marL="180975">
              <a:buFontTx/>
              <a:buNone/>
              <a:tabLst>
                <a:tab pos="2190750" algn="r"/>
                <a:tab pos="2286000" algn="r"/>
              </a:tabLst>
              <a:defRPr/>
            </a:pPr>
            <a:r>
              <a:rPr lang="en-GB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reluctant to change, happy with twice daily 	(n=21)</a:t>
            </a:r>
          </a:p>
          <a:p>
            <a:pPr marL="180975">
              <a:buFontTx/>
              <a:buNone/>
              <a:tabLst>
                <a:tab pos="2190750" algn="r"/>
                <a:tab pos="2286000" algn="r"/>
              </a:tabLst>
              <a:defRPr/>
            </a:pPr>
            <a:r>
              <a:rPr lang="en-GB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worried about forgetting dose on once-daily regimen	(n=20)</a:t>
            </a:r>
          </a:p>
          <a:p>
            <a:pPr marL="180975">
              <a:buFontTx/>
              <a:buNone/>
              <a:tabLst>
                <a:tab pos="2190750" algn="r"/>
                <a:tab pos="2286000" algn="r"/>
              </a:tabLst>
              <a:defRPr/>
            </a:pPr>
            <a:r>
              <a:rPr lang="en-GB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believed  once-daily regimen would be less effective	(n=10)</a:t>
            </a:r>
          </a:p>
          <a:p>
            <a:pPr marL="180975">
              <a:buFontTx/>
              <a:buNone/>
              <a:tabLst>
                <a:tab pos="2190750" algn="r"/>
                <a:tab pos="2286000" algn="r"/>
              </a:tabLst>
              <a:defRPr/>
            </a:pPr>
            <a:r>
              <a:rPr lang="en-GB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because once-daily regimen would increase pill burden	(n=5)</a:t>
            </a:r>
          </a:p>
          <a:p>
            <a:pPr marL="180975">
              <a:buFontTx/>
              <a:buNone/>
              <a:tabLst>
                <a:tab pos="2190750" algn="r"/>
                <a:tab pos="2286000" algn="r"/>
              </a:tabLst>
              <a:defRPr/>
            </a:pPr>
            <a:r>
              <a:rPr lang="en-GB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other	(n=7)</a:t>
            </a:r>
          </a:p>
        </p:txBody>
      </p:sp>
      <p:sp>
        <p:nvSpPr>
          <p:cNvPr id="5128" name="AutoShape 3"/>
          <p:cNvSpPr>
            <a:spLocks noChangeAspect="1" noChangeArrowheads="1"/>
          </p:cNvSpPr>
          <p:nvPr/>
        </p:nvSpPr>
        <p:spPr bwMode="auto">
          <a:xfrm>
            <a:off x="2101850" y="282575"/>
            <a:ext cx="1709738" cy="638175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000" dirty="0">
                <a:latin typeface="Arial" charset="0"/>
              </a:rPr>
              <a:t>On </a:t>
            </a:r>
            <a:r>
              <a:rPr lang="en-GB" altLang="en-US" sz="1000" dirty="0" err="1">
                <a:latin typeface="Arial" charset="0"/>
              </a:rPr>
              <a:t>lamivudine+abacavir</a:t>
            </a:r>
            <a:r>
              <a:rPr lang="en-GB" altLang="en-US" sz="1000" dirty="0">
                <a:latin typeface="Arial" charset="0"/>
              </a:rPr>
              <a:t> twice daily for &gt;36 </a:t>
            </a:r>
            <a:r>
              <a:rPr lang="en-GB" altLang="en-US" sz="1000" dirty="0" smtClean="0">
                <a:latin typeface="Arial" charset="0"/>
              </a:rPr>
              <a:t>weeks and approached for study</a:t>
            </a:r>
            <a:endParaRPr lang="en-GB" altLang="en-US" sz="1000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000" dirty="0">
                <a:latin typeface="Arial" charset="0"/>
              </a:rPr>
              <a:t>(n=732)</a:t>
            </a:r>
          </a:p>
        </p:txBody>
      </p:sp>
      <p:sp>
        <p:nvSpPr>
          <p:cNvPr id="5129" name="AutoShape 4"/>
          <p:cNvSpPr>
            <a:spLocks noChangeAspect="1" noChangeArrowheads="1"/>
          </p:cNvSpPr>
          <p:nvPr/>
        </p:nvSpPr>
        <p:spPr bwMode="auto">
          <a:xfrm>
            <a:off x="2305050" y="2395538"/>
            <a:ext cx="1303338" cy="3683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Randomised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(n=669)</a:t>
            </a:r>
          </a:p>
        </p:txBody>
      </p:sp>
      <p:sp>
        <p:nvSpPr>
          <p:cNvPr id="5130" name="AutoShape 13"/>
          <p:cNvSpPr>
            <a:spLocks noChangeAspect="1" noChangeArrowheads="1"/>
          </p:cNvSpPr>
          <p:nvPr/>
        </p:nvSpPr>
        <p:spPr bwMode="auto">
          <a:xfrm>
            <a:off x="2505075" y="3081338"/>
            <a:ext cx="915988" cy="257175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Allocation</a:t>
            </a:r>
          </a:p>
        </p:txBody>
      </p:sp>
      <p:sp>
        <p:nvSpPr>
          <p:cNvPr id="5131" name="AutoShape 18"/>
          <p:cNvSpPr>
            <a:spLocks noChangeAspect="1" noChangeArrowheads="1"/>
          </p:cNvSpPr>
          <p:nvPr/>
        </p:nvSpPr>
        <p:spPr bwMode="auto">
          <a:xfrm>
            <a:off x="2498725" y="3513138"/>
            <a:ext cx="915988" cy="263525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Analysis</a:t>
            </a:r>
          </a:p>
        </p:txBody>
      </p:sp>
      <p:sp>
        <p:nvSpPr>
          <p:cNvPr id="5132" name="AutoShape 21"/>
          <p:cNvSpPr>
            <a:spLocks noChangeAspect="1" noChangeArrowheads="1"/>
          </p:cNvSpPr>
          <p:nvPr/>
        </p:nvSpPr>
        <p:spPr bwMode="auto">
          <a:xfrm>
            <a:off x="2498725" y="4373563"/>
            <a:ext cx="915988" cy="2603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Follow-up</a:t>
            </a:r>
          </a:p>
        </p:txBody>
      </p:sp>
      <p:cxnSp>
        <p:nvCxnSpPr>
          <p:cNvPr id="5133" name="AutoShape 24"/>
          <p:cNvCxnSpPr>
            <a:cxnSpLocks noChangeAspect="1" noChangeShapeType="1"/>
            <a:stCxn id="5128" idx="2"/>
            <a:endCxn id="5129" idx="0"/>
          </p:cNvCxnSpPr>
          <p:nvPr/>
        </p:nvCxnSpPr>
        <p:spPr bwMode="auto">
          <a:xfrm>
            <a:off x="2957513" y="920750"/>
            <a:ext cx="0" cy="14747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34" name="AutoShape 33"/>
          <p:cNvCxnSpPr>
            <a:cxnSpLocks noChangeAspect="1" noChangeShapeType="1"/>
            <a:stCxn id="5129" idx="2"/>
            <a:endCxn id="5136" idx="0"/>
          </p:cNvCxnSpPr>
          <p:nvPr/>
        </p:nvCxnSpPr>
        <p:spPr bwMode="auto">
          <a:xfrm>
            <a:off x="2957513" y="2763838"/>
            <a:ext cx="1708150" cy="317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35" name="AutoShape 34"/>
          <p:cNvCxnSpPr>
            <a:cxnSpLocks noChangeAspect="1" noChangeShapeType="1"/>
            <a:stCxn id="5129" idx="2"/>
            <a:endCxn id="5122" idx="0"/>
          </p:cNvCxnSpPr>
          <p:nvPr/>
        </p:nvCxnSpPr>
        <p:spPr bwMode="auto">
          <a:xfrm flipH="1">
            <a:off x="1196975" y="2763838"/>
            <a:ext cx="1760538" cy="317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36" name="AutoShape 6"/>
          <p:cNvSpPr>
            <a:spLocks noChangeAspect="1" noChangeArrowheads="1"/>
          </p:cNvSpPr>
          <p:nvPr/>
        </p:nvSpPr>
        <p:spPr bwMode="auto">
          <a:xfrm>
            <a:off x="3552825" y="3081338"/>
            <a:ext cx="2225675" cy="25876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anchor="ctr"/>
          <a:lstStyle>
            <a:lvl1pPr algn="l" eaLnBrk="0" hangingPunct="0">
              <a:spcBef>
                <a:spcPct val="20000"/>
              </a:spcBef>
              <a:buChar char="•"/>
              <a:tabLst>
                <a:tab pos="2286000" algn="r"/>
              </a:tabLst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22860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228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Allocated to once-daily	(n=336)</a:t>
            </a:r>
          </a:p>
        </p:txBody>
      </p:sp>
      <p:sp>
        <p:nvSpPr>
          <p:cNvPr id="2066" name="AutoShape 16"/>
          <p:cNvSpPr>
            <a:spLocks noChangeAspect="1" noChangeArrowheads="1"/>
          </p:cNvSpPr>
          <p:nvPr/>
        </p:nvSpPr>
        <p:spPr bwMode="auto">
          <a:xfrm>
            <a:off x="3546475" y="3944938"/>
            <a:ext cx="2225675" cy="2376487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algn="l">
              <a:spcBef>
                <a:spcPct val="0"/>
              </a:spcBef>
              <a:tabLst>
                <a:tab pos="190500" algn="l"/>
                <a:tab pos="2286000" algn="r"/>
              </a:tabLst>
              <a:defRPr/>
            </a:pPr>
            <a:r>
              <a:rPr lang="en-GB" sz="1000" dirty="0"/>
              <a:t>Moved to once-daily	(n=336)</a:t>
            </a:r>
          </a:p>
          <a:p>
            <a:pPr algn="l">
              <a:spcBef>
                <a:spcPct val="0"/>
              </a:spcBef>
              <a:tabLst>
                <a:tab pos="190500" algn="l"/>
                <a:tab pos="2286000" algn="r"/>
              </a:tabLst>
              <a:defRPr/>
            </a:pPr>
            <a:r>
              <a:rPr lang="en-GB" dirty="0"/>
              <a:t>	</a:t>
            </a:r>
            <a:r>
              <a:rPr lang="en-GB" i="1" dirty="0"/>
              <a:t>two moved late, 2 and 11 weeks after 	randomisation respectively</a:t>
            </a:r>
            <a:endParaRPr lang="en-GB" dirty="0"/>
          </a:p>
          <a:p>
            <a:pPr algn="l">
              <a:spcBef>
                <a:spcPct val="0"/>
              </a:spcBef>
              <a:tabLst>
                <a:tab pos="180975" algn="l"/>
                <a:tab pos="2286000" algn="r"/>
              </a:tabLst>
              <a:defRPr/>
            </a:pPr>
            <a:r>
              <a:rPr lang="en-GB" sz="1050" dirty="0"/>
              <a:t>Ever moved off once-daily dosing 		(n=18)</a:t>
            </a:r>
            <a:r>
              <a:rPr lang="en-GB" sz="1100" dirty="0"/>
              <a:t/>
            </a:r>
            <a:br>
              <a:rPr lang="en-GB" sz="1100" dirty="0"/>
            </a:br>
            <a:r>
              <a:rPr lang="en-GB" i="1" dirty="0"/>
              <a:t>	switched to second-line	(n=7)</a:t>
            </a:r>
          </a:p>
          <a:p>
            <a:pPr algn="l">
              <a:spcBef>
                <a:spcPct val="0"/>
              </a:spcBef>
              <a:tabLst>
                <a:tab pos="180975" algn="l"/>
                <a:tab pos="2286000" algn="r"/>
              </a:tabLst>
              <a:defRPr/>
            </a:pPr>
            <a:r>
              <a:rPr lang="en-GB" i="1" dirty="0"/>
              <a:t>	carer requested twice-daily	(n=5)</a:t>
            </a:r>
          </a:p>
          <a:p>
            <a:pPr algn="l">
              <a:spcBef>
                <a:spcPct val="0"/>
              </a:spcBef>
              <a:tabLst>
                <a:tab pos="180975" algn="l"/>
                <a:tab pos="2286000" algn="r"/>
              </a:tabLst>
              <a:defRPr/>
            </a:pPr>
            <a:r>
              <a:rPr lang="en-GB" i="1" dirty="0"/>
              <a:t>	prescription error	(n=1)</a:t>
            </a:r>
          </a:p>
          <a:p>
            <a:pPr algn="l">
              <a:spcBef>
                <a:spcPct val="0"/>
              </a:spcBef>
              <a:tabLst>
                <a:tab pos="180975" algn="l"/>
                <a:tab pos="2286000" algn="r"/>
              </a:tabLst>
              <a:defRPr/>
            </a:pPr>
            <a:r>
              <a:rPr lang="en-GB" i="1" dirty="0"/>
              <a:t>	unknown	(n=1)</a:t>
            </a:r>
          </a:p>
          <a:p>
            <a:pPr algn="l">
              <a:spcBef>
                <a:spcPct val="0"/>
              </a:spcBef>
              <a:tabLst>
                <a:tab pos="190500" algn="l"/>
                <a:tab pos="2286000" algn="r"/>
              </a:tabLst>
              <a:defRPr/>
            </a:pPr>
            <a:r>
              <a:rPr lang="en-GB" i="1" dirty="0"/>
              <a:t>	carer error	(n=4)</a:t>
            </a:r>
          </a:p>
          <a:p>
            <a:pPr algn="l">
              <a:spcBef>
                <a:spcPct val="0"/>
              </a:spcBef>
              <a:tabLst>
                <a:tab pos="190500" algn="l"/>
                <a:tab pos="2286000" algn="r"/>
              </a:tabLst>
              <a:defRPr/>
            </a:pPr>
            <a:r>
              <a:rPr lang="en-GB" sz="1000" dirty="0"/>
              <a:t>Not known to have died, last seen before 16 Mar 2012 (study end) 		(n=4)</a:t>
            </a:r>
            <a:r>
              <a:rPr lang="en-GB" sz="900" i="1" dirty="0"/>
              <a:t> </a:t>
            </a:r>
            <a:endParaRPr lang="en-GB" sz="900" dirty="0"/>
          </a:p>
          <a:p>
            <a:pPr algn="l">
              <a:spcBef>
                <a:spcPct val="0"/>
              </a:spcBef>
              <a:tabLst>
                <a:tab pos="190500" algn="l"/>
                <a:tab pos="2286000" algn="r"/>
              </a:tabLst>
              <a:defRPr/>
            </a:pPr>
            <a:r>
              <a:rPr lang="en-GB" sz="1000" dirty="0"/>
              <a:t>Died before 16 Mar 2012	(n=1)</a:t>
            </a:r>
          </a:p>
          <a:p>
            <a:pPr algn="l">
              <a:spcBef>
                <a:spcPct val="0"/>
              </a:spcBef>
              <a:tabLst>
                <a:tab pos="180975" algn="l"/>
                <a:tab pos="2286000" algn="r"/>
              </a:tabLst>
              <a:defRPr/>
            </a:pPr>
            <a:r>
              <a:rPr lang="en-GB" sz="1000" dirty="0"/>
              <a:t>Median (IQR) follow-up</a:t>
            </a:r>
          </a:p>
          <a:p>
            <a:pPr algn="l">
              <a:spcBef>
                <a:spcPct val="0"/>
              </a:spcBef>
              <a:tabLst>
                <a:tab pos="180975" algn="l"/>
                <a:tab pos="2286000" algn="r"/>
              </a:tabLst>
              <a:defRPr/>
            </a:pPr>
            <a:r>
              <a:rPr lang="en-GB" sz="1000" dirty="0"/>
              <a:t>	2.2 years (2.0-2.4)</a:t>
            </a:r>
          </a:p>
          <a:p>
            <a:pPr algn="l">
              <a:spcBef>
                <a:spcPct val="0"/>
              </a:spcBef>
              <a:tabLst>
                <a:tab pos="190500" algn="l"/>
                <a:tab pos="2286000" algn="r"/>
              </a:tabLst>
              <a:defRPr/>
            </a:pPr>
            <a:endParaRPr lang="en-GB" sz="1000" dirty="0"/>
          </a:p>
          <a:p>
            <a:pPr algn="l">
              <a:spcBef>
                <a:spcPct val="0"/>
              </a:spcBef>
              <a:tabLst>
                <a:tab pos="190500" algn="l"/>
                <a:tab pos="2286000" algn="r"/>
              </a:tabLst>
              <a:defRPr/>
            </a:pPr>
            <a:endParaRPr lang="en-GB" sz="1100" dirty="0"/>
          </a:p>
        </p:txBody>
      </p:sp>
      <p:cxnSp>
        <p:nvCxnSpPr>
          <p:cNvPr id="5138" name="AutoShape 27"/>
          <p:cNvCxnSpPr>
            <a:cxnSpLocks noChangeAspect="1" noChangeShapeType="1"/>
            <a:stCxn id="5136" idx="2"/>
            <a:endCxn id="5140" idx="0"/>
          </p:cNvCxnSpPr>
          <p:nvPr/>
        </p:nvCxnSpPr>
        <p:spPr bwMode="auto">
          <a:xfrm flipH="1">
            <a:off x="4660900" y="3340100"/>
            <a:ext cx="4763" cy="173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39" name="AutoShape 28"/>
          <p:cNvCxnSpPr>
            <a:cxnSpLocks noChangeAspect="1" noChangeShapeType="1"/>
            <a:stCxn id="5140" idx="2"/>
            <a:endCxn id="2066" idx="0"/>
          </p:cNvCxnSpPr>
          <p:nvPr/>
        </p:nvCxnSpPr>
        <p:spPr bwMode="auto">
          <a:xfrm flipH="1">
            <a:off x="4659313" y="3770313"/>
            <a:ext cx="1587" cy="1746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40" name="AutoShape 53"/>
          <p:cNvSpPr>
            <a:spLocks noChangeAspect="1" noChangeArrowheads="1"/>
          </p:cNvSpPr>
          <p:nvPr/>
        </p:nvSpPr>
        <p:spPr bwMode="auto">
          <a:xfrm>
            <a:off x="3546475" y="3513138"/>
            <a:ext cx="2228850" cy="257175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>
            <a:lvl1pPr marL="190500" indent="-190500" algn="l" eaLnBrk="0" hangingPunct="0">
              <a:spcBef>
                <a:spcPct val="20000"/>
              </a:spcBef>
              <a:buChar char="•"/>
              <a:tabLst>
                <a:tab pos="190500" algn="l"/>
                <a:tab pos="2286000" algn="r"/>
              </a:tabLst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190500" algn="l"/>
                <a:tab pos="22860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190500" algn="l"/>
                <a:tab pos="228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190500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190500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90500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90500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90500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90500" algn="l"/>
                <a:tab pos="2286000" algn="r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Analysed	(n=336)</a:t>
            </a:r>
            <a:endParaRPr lang="en-GB" altLang="en-US" sz="900">
              <a:latin typeface="Arial" charset="0"/>
            </a:endParaRPr>
          </a:p>
        </p:txBody>
      </p:sp>
      <p:cxnSp>
        <p:nvCxnSpPr>
          <p:cNvPr id="5141" name="AutoShape 55"/>
          <p:cNvCxnSpPr>
            <a:cxnSpLocks noChangeAspect="1" noChangeShapeType="1"/>
            <a:stCxn id="5128" idx="2"/>
            <a:endCxn id="5127" idx="1"/>
          </p:cNvCxnSpPr>
          <p:nvPr/>
        </p:nvCxnSpPr>
        <p:spPr bwMode="auto">
          <a:xfrm rot="16200000" flipH="1">
            <a:off x="2930525" y="946943"/>
            <a:ext cx="791369" cy="738981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42" name="Text Box 58"/>
          <p:cNvSpPr txBox="1">
            <a:spLocks noChangeAspect="1" noChangeArrowheads="1"/>
          </p:cNvSpPr>
          <p:nvPr/>
        </p:nvSpPr>
        <p:spPr bwMode="auto">
          <a:xfrm>
            <a:off x="-26988" y="-15875"/>
            <a:ext cx="3722688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100" b="1" dirty="0">
                <a:latin typeface="Arial" charset="0"/>
              </a:rPr>
              <a:t>Supplementary Figure </a:t>
            </a:r>
            <a:r>
              <a:rPr lang="en-GB" altLang="en-US" sz="1100" b="1" dirty="0" smtClean="0">
                <a:latin typeface="Arial" charset="0"/>
              </a:rPr>
              <a:t>2. </a:t>
            </a:r>
            <a:r>
              <a:rPr lang="en-GB" altLang="en-US" sz="1100" b="1" dirty="0">
                <a:latin typeface="Arial" charset="0"/>
              </a:rPr>
              <a:t>CONSORT flow diagram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04"/>
          <p:cNvSpPr txBox="1">
            <a:spLocks noChangeArrowheads="1"/>
          </p:cNvSpPr>
          <p:nvPr/>
        </p:nvSpPr>
        <p:spPr bwMode="auto">
          <a:xfrm>
            <a:off x="-26988" y="57150"/>
            <a:ext cx="39766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8650" indent="-62865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100" b="1" dirty="0">
                <a:latin typeface="Arial" charset="0"/>
                <a:ea typeface="MS PGothic" pitchFamily="34" charset="-128"/>
              </a:rPr>
              <a:t>Supplementary Figure </a:t>
            </a:r>
            <a:r>
              <a:rPr lang="en-GB" altLang="en-US" sz="1100" b="1" dirty="0" smtClean="0">
                <a:latin typeface="Arial" charset="0"/>
                <a:ea typeface="MS PGothic" pitchFamily="34" charset="-128"/>
              </a:rPr>
              <a:t>3: </a:t>
            </a:r>
            <a:r>
              <a:rPr lang="en-GB" altLang="en-US" sz="1100" b="1" dirty="0">
                <a:latin typeface="Arial" charset="0"/>
                <a:ea typeface="MS PGothic" pitchFamily="34" charset="-128"/>
              </a:rPr>
              <a:t>IAS NRTI mutations</a:t>
            </a:r>
          </a:p>
        </p:txBody>
      </p:sp>
      <p:grpSp>
        <p:nvGrpSpPr>
          <p:cNvPr id="6147" name="Group 302"/>
          <p:cNvGrpSpPr>
            <a:grpSpLocks/>
          </p:cNvGrpSpPr>
          <p:nvPr/>
        </p:nvGrpSpPr>
        <p:grpSpPr bwMode="auto">
          <a:xfrm>
            <a:off x="1316038" y="7588250"/>
            <a:ext cx="2062162" cy="246063"/>
            <a:chOff x="1438275" y="3194050"/>
            <a:chExt cx="2062733" cy="246782"/>
          </a:xfrm>
        </p:grpSpPr>
        <p:sp>
          <p:nvSpPr>
            <p:cNvPr id="6419" name="Rectangle 184"/>
            <p:cNvSpPr>
              <a:spLocks noChangeArrowheads="1"/>
            </p:cNvSpPr>
            <p:nvPr/>
          </p:nvSpPr>
          <p:spPr bwMode="auto">
            <a:xfrm>
              <a:off x="1438275" y="3194050"/>
              <a:ext cx="2062733" cy="246782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20" name="Line 185"/>
            <p:cNvSpPr>
              <a:spLocks noChangeShapeType="1"/>
            </p:cNvSpPr>
            <p:nvPr/>
          </p:nvSpPr>
          <p:spPr bwMode="auto">
            <a:xfrm>
              <a:off x="1463824" y="3317441"/>
              <a:ext cx="381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21" name="Oval 186"/>
            <p:cNvSpPr>
              <a:spLocks noChangeArrowheads="1"/>
            </p:cNvSpPr>
            <p:nvPr/>
          </p:nvSpPr>
          <p:spPr bwMode="auto">
            <a:xfrm>
              <a:off x="1632099" y="3295216"/>
              <a:ext cx="41275" cy="4445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22" name="Line 187"/>
            <p:cNvSpPr>
              <a:spLocks noChangeShapeType="1"/>
            </p:cNvSpPr>
            <p:nvPr/>
          </p:nvSpPr>
          <p:spPr bwMode="auto">
            <a:xfrm>
              <a:off x="2549401" y="3317441"/>
              <a:ext cx="381000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23" name="Rectangle 188"/>
            <p:cNvSpPr>
              <a:spLocks noChangeArrowheads="1"/>
            </p:cNvSpPr>
            <p:nvPr/>
          </p:nvSpPr>
          <p:spPr bwMode="auto">
            <a:xfrm>
              <a:off x="2717676" y="3295216"/>
              <a:ext cx="44450" cy="4445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24" name="Rectangle 189"/>
            <p:cNvSpPr>
              <a:spLocks noChangeArrowheads="1"/>
            </p:cNvSpPr>
            <p:nvPr/>
          </p:nvSpPr>
          <p:spPr bwMode="auto">
            <a:xfrm>
              <a:off x="1916832" y="3255886"/>
              <a:ext cx="47929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800">
                  <a:solidFill>
                    <a:srgbClr val="000000"/>
                  </a:solidFill>
                  <a:latin typeface="Arial" charset="0"/>
                </a:rPr>
                <a:t>twice-daily</a:t>
              </a:r>
              <a:endParaRPr lang="en-US" altLang="en-US" sz="800">
                <a:latin typeface="Arial" charset="0"/>
              </a:endParaRPr>
            </a:p>
          </p:txBody>
        </p:sp>
        <p:sp>
          <p:nvSpPr>
            <p:cNvPr id="6425" name="Rectangle 190"/>
            <p:cNvSpPr>
              <a:spLocks noChangeArrowheads="1"/>
            </p:cNvSpPr>
            <p:nvPr/>
          </p:nvSpPr>
          <p:spPr bwMode="auto">
            <a:xfrm>
              <a:off x="2996952" y="3255886"/>
              <a:ext cx="46968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800">
                  <a:solidFill>
                    <a:srgbClr val="000000"/>
                  </a:solidFill>
                  <a:latin typeface="Arial" charset="0"/>
                </a:rPr>
                <a:t>once-daily</a:t>
              </a:r>
              <a:endParaRPr lang="en-US" altLang="en-US" sz="800">
                <a:latin typeface="Arial" charset="0"/>
              </a:endParaRPr>
            </a:p>
          </p:txBody>
        </p:sp>
      </p:grpSp>
      <p:sp>
        <p:nvSpPr>
          <p:cNvPr id="6148" name="TextBox 17678"/>
          <p:cNvSpPr txBox="1">
            <a:spLocks noChangeArrowheads="1"/>
          </p:cNvSpPr>
          <p:nvPr/>
        </p:nvSpPr>
        <p:spPr bwMode="auto">
          <a:xfrm>
            <a:off x="144463" y="7977188"/>
            <a:ext cx="38052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800" dirty="0">
                <a:latin typeface="Arial" charset="0"/>
              </a:rPr>
              <a:t>Note: </a:t>
            </a:r>
            <a:r>
              <a:rPr lang="en-US" altLang="en-US" sz="800" dirty="0" smtClean="0">
                <a:latin typeface="Arial" charset="0"/>
              </a:rPr>
              <a:t>Approximately one-half </a:t>
            </a:r>
            <a:r>
              <a:rPr lang="en-US" altLang="en-US" sz="800" dirty="0">
                <a:latin typeface="Arial" charset="0"/>
              </a:rPr>
              <a:t>of children </a:t>
            </a:r>
            <a:r>
              <a:rPr lang="en-US" altLang="en-US" sz="800" dirty="0" smtClean="0">
                <a:latin typeface="Arial" charset="0"/>
              </a:rPr>
              <a:t>with genotypes were </a:t>
            </a:r>
            <a:r>
              <a:rPr lang="en-US" altLang="en-US" sz="800" dirty="0">
                <a:latin typeface="Arial" charset="0"/>
              </a:rPr>
              <a:t>receiving triple NRTI (no NNRTI).</a:t>
            </a:r>
            <a:br>
              <a:rPr lang="en-US" altLang="en-US" sz="800" dirty="0">
                <a:latin typeface="Arial" charset="0"/>
              </a:rPr>
            </a:br>
            <a:r>
              <a:rPr lang="en-US" altLang="en-US" sz="800" dirty="0">
                <a:latin typeface="Arial" charset="0"/>
              </a:rPr>
              <a:t>p&gt;0.05 comparing twice- vs once-daily. </a:t>
            </a:r>
            <a:br>
              <a:rPr lang="en-US" altLang="en-US" sz="800" dirty="0">
                <a:latin typeface="Arial" charset="0"/>
              </a:rPr>
            </a:br>
            <a:r>
              <a:rPr lang="en-US" altLang="en-US" sz="800" dirty="0" err="1">
                <a:latin typeface="Arial" charset="0"/>
              </a:rPr>
              <a:t>Randomisation</a:t>
            </a:r>
            <a:r>
              <a:rPr lang="en-US" altLang="en-US" sz="800" dirty="0">
                <a:latin typeface="Arial" charset="0"/>
              </a:rPr>
              <a:t> occurred after at least 36 weeks on first-line ART.</a:t>
            </a:r>
          </a:p>
        </p:txBody>
      </p:sp>
      <p:sp>
        <p:nvSpPr>
          <p:cNvPr id="6149" name="Line 10"/>
          <p:cNvSpPr>
            <a:spLocks noChangeShapeType="1"/>
          </p:cNvSpPr>
          <p:nvPr/>
        </p:nvSpPr>
        <p:spPr bwMode="auto">
          <a:xfrm>
            <a:off x="506413" y="2406650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0" name="Line 11"/>
          <p:cNvSpPr>
            <a:spLocks noChangeShapeType="1"/>
          </p:cNvSpPr>
          <p:nvPr/>
        </p:nvSpPr>
        <p:spPr bwMode="auto">
          <a:xfrm>
            <a:off x="506413" y="2039938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1" name="Line 12"/>
          <p:cNvSpPr>
            <a:spLocks noChangeShapeType="1"/>
          </p:cNvSpPr>
          <p:nvPr/>
        </p:nvSpPr>
        <p:spPr bwMode="auto">
          <a:xfrm>
            <a:off x="506413" y="1676400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2" name="Line 13"/>
          <p:cNvSpPr>
            <a:spLocks noChangeShapeType="1"/>
          </p:cNvSpPr>
          <p:nvPr/>
        </p:nvSpPr>
        <p:spPr bwMode="auto">
          <a:xfrm>
            <a:off x="506413" y="1309688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3" name="Line 14"/>
          <p:cNvSpPr>
            <a:spLocks noChangeShapeType="1"/>
          </p:cNvSpPr>
          <p:nvPr/>
        </p:nvSpPr>
        <p:spPr bwMode="auto">
          <a:xfrm>
            <a:off x="506413" y="944563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4" name="Line 15"/>
          <p:cNvSpPr>
            <a:spLocks noChangeShapeType="1"/>
          </p:cNvSpPr>
          <p:nvPr/>
        </p:nvSpPr>
        <p:spPr bwMode="auto">
          <a:xfrm>
            <a:off x="506413" y="577850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6155" name="Group 18699"/>
          <p:cNvGrpSpPr>
            <a:grpSpLocks/>
          </p:cNvGrpSpPr>
          <p:nvPr/>
        </p:nvGrpSpPr>
        <p:grpSpPr bwMode="auto">
          <a:xfrm>
            <a:off x="546100" y="719138"/>
            <a:ext cx="3113088" cy="1708150"/>
            <a:chOff x="546101" y="719138"/>
            <a:chExt cx="3113088" cy="1708150"/>
          </a:xfrm>
        </p:grpSpPr>
        <p:sp>
          <p:nvSpPr>
            <p:cNvPr id="6397" name="Line 16"/>
            <p:cNvSpPr>
              <a:spLocks noChangeShapeType="1"/>
            </p:cNvSpPr>
            <p:nvPr/>
          </p:nvSpPr>
          <p:spPr bwMode="auto">
            <a:xfrm>
              <a:off x="569913" y="2047875"/>
              <a:ext cx="0" cy="1857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98" name="Line 17"/>
            <p:cNvSpPr>
              <a:spLocks noChangeShapeType="1"/>
            </p:cNvSpPr>
            <p:nvPr/>
          </p:nvSpPr>
          <p:spPr bwMode="auto">
            <a:xfrm>
              <a:off x="876301" y="2181225"/>
              <a:ext cx="0" cy="1476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99" name="Line 18"/>
            <p:cNvSpPr>
              <a:spLocks noChangeShapeType="1"/>
            </p:cNvSpPr>
            <p:nvPr/>
          </p:nvSpPr>
          <p:spPr bwMode="auto">
            <a:xfrm>
              <a:off x="1182688" y="183515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00" name="Line 19"/>
            <p:cNvSpPr>
              <a:spLocks noChangeShapeType="1"/>
            </p:cNvSpPr>
            <p:nvPr/>
          </p:nvSpPr>
          <p:spPr bwMode="auto">
            <a:xfrm>
              <a:off x="1489076" y="183515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01" name="Line 20"/>
            <p:cNvSpPr>
              <a:spLocks noChangeShapeType="1"/>
            </p:cNvSpPr>
            <p:nvPr/>
          </p:nvSpPr>
          <p:spPr bwMode="auto">
            <a:xfrm>
              <a:off x="1795463" y="1673225"/>
              <a:ext cx="0" cy="2492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02" name="Line 21"/>
            <p:cNvSpPr>
              <a:spLocks noChangeShapeType="1"/>
            </p:cNvSpPr>
            <p:nvPr/>
          </p:nvSpPr>
          <p:spPr bwMode="auto">
            <a:xfrm>
              <a:off x="2101851" y="1516063"/>
              <a:ext cx="0" cy="258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03" name="Line 22"/>
            <p:cNvSpPr>
              <a:spLocks noChangeShapeType="1"/>
            </p:cNvSpPr>
            <p:nvPr/>
          </p:nvSpPr>
          <p:spPr bwMode="auto">
            <a:xfrm>
              <a:off x="2409826" y="2271713"/>
              <a:ext cx="0" cy="134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04" name="Line 23"/>
            <p:cNvSpPr>
              <a:spLocks noChangeShapeType="1"/>
            </p:cNvSpPr>
            <p:nvPr/>
          </p:nvSpPr>
          <p:spPr bwMode="auto">
            <a:xfrm>
              <a:off x="2717801" y="719138"/>
              <a:ext cx="0" cy="174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05" name="Line 24"/>
            <p:cNvSpPr>
              <a:spLocks noChangeShapeType="1"/>
            </p:cNvSpPr>
            <p:nvPr/>
          </p:nvSpPr>
          <p:spPr bwMode="auto">
            <a:xfrm>
              <a:off x="3024188" y="2228850"/>
              <a:ext cx="0" cy="127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06" name="Line 25"/>
            <p:cNvSpPr>
              <a:spLocks noChangeShapeType="1"/>
            </p:cNvSpPr>
            <p:nvPr/>
          </p:nvSpPr>
          <p:spPr bwMode="auto">
            <a:xfrm>
              <a:off x="3330576" y="2003425"/>
              <a:ext cx="0" cy="196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07" name="Line 26"/>
            <p:cNvSpPr>
              <a:spLocks noChangeShapeType="1"/>
            </p:cNvSpPr>
            <p:nvPr/>
          </p:nvSpPr>
          <p:spPr bwMode="auto">
            <a:xfrm>
              <a:off x="3638551" y="2047875"/>
              <a:ext cx="0" cy="1857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08" name="Oval 38"/>
            <p:cNvSpPr>
              <a:spLocks noChangeArrowheads="1"/>
            </p:cNvSpPr>
            <p:nvPr/>
          </p:nvSpPr>
          <p:spPr bwMode="auto">
            <a:xfrm>
              <a:off x="546101" y="2119313"/>
              <a:ext cx="42863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09" name="Oval 39"/>
            <p:cNvSpPr>
              <a:spLocks noChangeArrowheads="1"/>
            </p:cNvSpPr>
            <p:nvPr/>
          </p:nvSpPr>
          <p:spPr bwMode="auto">
            <a:xfrm>
              <a:off x="855663" y="2233613"/>
              <a:ext cx="41275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10" name="Oval 40"/>
            <p:cNvSpPr>
              <a:spLocks noChangeArrowheads="1"/>
            </p:cNvSpPr>
            <p:nvPr/>
          </p:nvSpPr>
          <p:spPr bwMode="auto">
            <a:xfrm>
              <a:off x="1162051" y="1928813"/>
              <a:ext cx="41275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11" name="Oval 41"/>
            <p:cNvSpPr>
              <a:spLocks noChangeArrowheads="1"/>
            </p:cNvSpPr>
            <p:nvPr/>
          </p:nvSpPr>
          <p:spPr bwMode="auto">
            <a:xfrm>
              <a:off x="1468438" y="1928813"/>
              <a:ext cx="41275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12" name="Oval 42"/>
            <p:cNvSpPr>
              <a:spLocks noChangeArrowheads="1"/>
            </p:cNvSpPr>
            <p:nvPr/>
          </p:nvSpPr>
          <p:spPr bwMode="auto">
            <a:xfrm>
              <a:off x="1774826" y="1774825"/>
              <a:ext cx="42863" cy="428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13" name="Oval 43"/>
            <p:cNvSpPr>
              <a:spLocks noChangeArrowheads="1"/>
            </p:cNvSpPr>
            <p:nvPr/>
          </p:nvSpPr>
          <p:spPr bwMode="auto">
            <a:xfrm>
              <a:off x="2081213" y="1624013"/>
              <a:ext cx="42863" cy="428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14" name="Oval 44"/>
            <p:cNvSpPr>
              <a:spLocks noChangeArrowheads="1"/>
            </p:cNvSpPr>
            <p:nvPr/>
          </p:nvSpPr>
          <p:spPr bwMode="auto">
            <a:xfrm>
              <a:off x="2387601" y="2386013"/>
              <a:ext cx="42863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15" name="Oval 45"/>
            <p:cNvSpPr>
              <a:spLocks noChangeArrowheads="1"/>
            </p:cNvSpPr>
            <p:nvPr/>
          </p:nvSpPr>
          <p:spPr bwMode="auto">
            <a:xfrm>
              <a:off x="2697163" y="785813"/>
              <a:ext cx="41275" cy="428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16" name="Oval 46"/>
            <p:cNvSpPr>
              <a:spLocks noChangeArrowheads="1"/>
            </p:cNvSpPr>
            <p:nvPr/>
          </p:nvSpPr>
          <p:spPr bwMode="auto">
            <a:xfrm>
              <a:off x="3003551" y="2271713"/>
              <a:ext cx="41275" cy="428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17" name="Oval 47"/>
            <p:cNvSpPr>
              <a:spLocks noChangeArrowheads="1"/>
            </p:cNvSpPr>
            <p:nvPr/>
          </p:nvSpPr>
          <p:spPr bwMode="auto">
            <a:xfrm>
              <a:off x="3309938" y="2082800"/>
              <a:ext cx="42863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418" name="Oval 48"/>
            <p:cNvSpPr>
              <a:spLocks noChangeArrowheads="1"/>
            </p:cNvSpPr>
            <p:nvPr/>
          </p:nvSpPr>
          <p:spPr bwMode="auto">
            <a:xfrm>
              <a:off x="3616326" y="2119313"/>
              <a:ext cx="42863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</p:grpSp>
      <p:grpSp>
        <p:nvGrpSpPr>
          <p:cNvPr id="6156" name="Group 18700"/>
          <p:cNvGrpSpPr>
            <a:grpSpLocks/>
          </p:cNvGrpSpPr>
          <p:nvPr/>
        </p:nvGrpSpPr>
        <p:grpSpPr bwMode="auto">
          <a:xfrm>
            <a:off x="609600" y="669925"/>
            <a:ext cx="3111500" cy="1757363"/>
            <a:chOff x="609601" y="669925"/>
            <a:chExt cx="3111500" cy="1757363"/>
          </a:xfrm>
        </p:grpSpPr>
        <p:sp>
          <p:nvSpPr>
            <p:cNvPr id="288" name="Line 27"/>
            <p:cNvSpPr>
              <a:spLocks noChangeShapeType="1"/>
            </p:cNvSpPr>
            <p:nvPr/>
          </p:nvSpPr>
          <p:spPr bwMode="auto">
            <a:xfrm>
              <a:off x="630239" y="2216150"/>
              <a:ext cx="0" cy="12382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89" name="Line 28"/>
            <p:cNvSpPr>
              <a:spLocks noChangeShapeType="1"/>
            </p:cNvSpPr>
            <p:nvPr/>
          </p:nvSpPr>
          <p:spPr bwMode="auto">
            <a:xfrm>
              <a:off x="936626" y="2298700"/>
              <a:ext cx="0" cy="87313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90" name="Line 29"/>
            <p:cNvSpPr>
              <a:spLocks noChangeShapeType="1"/>
            </p:cNvSpPr>
            <p:nvPr/>
          </p:nvSpPr>
          <p:spPr bwMode="auto">
            <a:xfrm>
              <a:off x="1243014" y="1784350"/>
              <a:ext cx="0" cy="21907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91" name="Line 30"/>
            <p:cNvSpPr>
              <a:spLocks noChangeShapeType="1"/>
            </p:cNvSpPr>
            <p:nvPr/>
          </p:nvSpPr>
          <p:spPr bwMode="auto">
            <a:xfrm>
              <a:off x="1549401" y="1749425"/>
              <a:ext cx="0" cy="223838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92" name="Line 31"/>
            <p:cNvSpPr>
              <a:spLocks noChangeShapeType="1"/>
            </p:cNvSpPr>
            <p:nvPr/>
          </p:nvSpPr>
          <p:spPr bwMode="auto">
            <a:xfrm>
              <a:off x="1858964" y="1889125"/>
              <a:ext cx="0" cy="201613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93" name="Line 32"/>
            <p:cNvSpPr>
              <a:spLocks noChangeShapeType="1"/>
            </p:cNvSpPr>
            <p:nvPr/>
          </p:nvSpPr>
          <p:spPr bwMode="auto">
            <a:xfrm>
              <a:off x="2165351" y="1784350"/>
              <a:ext cx="0" cy="21907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94" name="Line 33"/>
            <p:cNvSpPr>
              <a:spLocks noChangeShapeType="1"/>
            </p:cNvSpPr>
            <p:nvPr/>
          </p:nvSpPr>
          <p:spPr bwMode="auto">
            <a:xfrm>
              <a:off x="2471739" y="2293938"/>
              <a:ext cx="0" cy="112712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95" name="Line 34"/>
            <p:cNvSpPr>
              <a:spLocks noChangeShapeType="1"/>
            </p:cNvSpPr>
            <p:nvPr/>
          </p:nvSpPr>
          <p:spPr bwMode="auto">
            <a:xfrm>
              <a:off x="2778126" y="669925"/>
              <a:ext cx="0" cy="138113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96" name="Line 35"/>
            <p:cNvSpPr>
              <a:spLocks noChangeShapeType="1"/>
            </p:cNvSpPr>
            <p:nvPr/>
          </p:nvSpPr>
          <p:spPr bwMode="auto">
            <a:xfrm>
              <a:off x="3084514" y="2341563"/>
              <a:ext cx="0" cy="65087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97" name="Line 36"/>
            <p:cNvSpPr>
              <a:spLocks noChangeShapeType="1"/>
            </p:cNvSpPr>
            <p:nvPr/>
          </p:nvSpPr>
          <p:spPr bwMode="auto">
            <a:xfrm>
              <a:off x="3390901" y="1958975"/>
              <a:ext cx="0" cy="19050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98" name="Line 37"/>
            <p:cNvSpPr>
              <a:spLocks noChangeShapeType="1"/>
            </p:cNvSpPr>
            <p:nvPr/>
          </p:nvSpPr>
          <p:spPr bwMode="auto">
            <a:xfrm>
              <a:off x="3700464" y="1958975"/>
              <a:ext cx="0" cy="19050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20" name="Rectangle 49"/>
            <p:cNvSpPr>
              <a:spLocks noChangeArrowheads="1"/>
            </p:cNvSpPr>
            <p:nvPr/>
          </p:nvSpPr>
          <p:spPr bwMode="auto">
            <a:xfrm>
              <a:off x="609601" y="2259013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23" name="Rectangle 50"/>
            <p:cNvSpPr>
              <a:spLocks noChangeArrowheads="1"/>
            </p:cNvSpPr>
            <p:nvPr/>
          </p:nvSpPr>
          <p:spPr bwMode="auto">
            <a:xfrm>
              <a:off x="915989" y="2320925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24" name="Rectangle 51"/>
            <p:cNvSpPr>
              <a:spLocks noChangeArrowheads="1"/>
            </p:cNvSpPr>
            <p:nvPr/>
          </p:nvSpPr>
          <p:spPr bwMode="auto">
            <a:xfrm>
              <a:off x="1222376" y="1873250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25" name="Rectangle 52"/>
            <p:cNvSpPr>
              <a:spLocks noChangeArrowheads="1"/>
            </p:cNvSpPr>
            <p:nvPr/>
          </p:nvSpPr>
          <p:spPr bwMode="auto">
            <a:xfrm>
              <a:off x="1528764" y="1839913"/>
              <a:ext cx="41275" cy="428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26" name="Rectangle 53"/>
            <p:cNvSpPr>
              <a:spLocks noChangeArrowheads="1"/>
            </p:cNvSpPr>
            <p:nvPr/>
          </p:nvSpPr>
          <p:spPr bwMode="auto">
            <a:xfrm>
              <a:off x="1838326" y="1968500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27" name="Rectangle 54"/>
            <p:cNvSpPr>
              <a:spLocks noChangeArrowheads="1"/>
            </p:cNvSpPr>
            <p:nvPr/>
          </p:nvSpPr>
          <p:spPr bwMode="auto">
            <a:xfrm>
              <a:off x="2144714" y="1873250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28" name="Rectangle 55"/>
            <p:cNvSpPr>
              <a:spLocks noChangeArrowheads="1"/>
            </p:cNvSpPr>
            <p:nvPr/>
          </p:nvSpPr>
          <p:spPr bwMode="auto">
            <a:xfrm>
              <a:off x="2451101" y="2386013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29" name="Rectangle 56"/>
            <p:cNvSpPr>
              <a:spLocks noChangeArrowheads="1"/>
            </p:cNvSpPr>
            <p:nvPr/>
          </p:nvSpPr>
          <p:spPr bwMode="auto">
            <a:xfrm>
              <a:off x="2757489" y="717550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30" name="Rectangle 57"/>
            <p:cNvSpPr>
              <a:spLocks noChangeArrowheads="1"/>
            </p:cNvSpPr>
            <p:nvPr/>
          </p:nvSpPr>
          <p:spPr bwMode="auto">
            <a:xfrm>
              <a:off x="3063876" y="2354263"/>
              <a:ext cx="42863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31" name="Rectangle 58"/>
            <p:cNvSpPr>
              <a:spLocks noChangeArrowheads="1"/>
            </p:cNvSpPr>
            <p:nvPr/>
          </p:nvSpPr>
          <p:spPr bwMode="auto">
            <a:xfrm>
              <a:off x="3370264" y="2033588"/>
              <a:ext cx="42862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32" name="Rectangle 59"/>
            <p:cNvSpPr>
              <a:spLocks noChangeArrowheads="1"/>
            </p:cNvSpPr>
            <p:nvPr/>
          </p:nvSpPr>
          <p:spPr bwMode="auto">
            <a:xfrm>
              <a:off x="3679826" y="2033588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6157" name="Line 60"/>
          <p:cNvSpPr>
            <a:spLocks noChangeShapeType="1"/>
          </p:cNvSpPr>
          <p:nvPr/>
        </p:nvSpPr>
        <p:spPr bwMode="auto">
          <a:xfrm flipV="1">
            <a:off x="506413" y="517525"/>
            <a:ext cx="0" cy="194945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8" name="Line 61"/>
          <p:cNvSpPr>
            <a:spLocks noChangeShapeType="1"/>
          </p:cNvSpPr>
          <p:nvPr/>
        </p:nvSpPr>
        <p:spPr bwMode="auto">
          <a:xfrm flipH="1">
            <a:off x="468313" y="2406650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9" name="Rectangle 62"/>
          <p:cNvSpPr>
            <a:spLocks noChangeArrowheads="1"/>
          </p:cNvSpPr>
          <p:nvPr/>
        </p:nvSpPr>
        <p:spPr bwMode="auto">
          <a:xfrm>
            <a:off x="395288" y="2355850"/>
            <a:ext cx="100012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160" name="Line 63"/>
          <p:cNvSpPr>
            <a:spLocks noChangeShapeType="1"/>
          </p:cNvSpPr>
          <p:nvPr/>
        </p:nvSpPr>
        <p:spPr bwMode="auto">
          <a:xfrm flipH="1">
            <a:off x="468313" y="2039938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61" name="Rectangle 64"/>
          <p:cNvSpPr>
            <a:spLocks noChangeArrowheads="1"/>
          </p:cNvSpPr>
          <p:nvPr/>
        </p:nvSpPr>
        <p:spPr bwMode="auto">
          <a:xfrm>
            <a:off x="342900" y="1990725"/>
            <a:ext cx="1555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20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162" name="Line 65"/>
          <p:cNvSpPr>
            <a:spLocks noChangeShapeType="1"/>
          </p:cNvSpPr>
          <p:nvPr/>
        </p:nvSpPr>
        <p:spPr bwMode="auto">
          <a:xfrm flipH="1">
            <a:off x="468313" y="1676400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63" name="Rectangle 66"/>
          <p:cNvSpPr>
            <a:spLocks noChangeArrowheads="1"/>
          </p:cNvSpPr>
          <p:nvPr/>
        </p:nvSpPr>
        <p:spPr bwMode="auto">
          <a:xfrm>
            <a:off x="342900" y="1624013"/>
            <a:ext cx="1555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40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164" name="Line 67"/>
          <p:cNvSpPr>
            <a:spLocks noChangeShapeType="1"/>
          </p:cNvSpPr>
          <p:nvPr/>
        </p:nvSpPr>
        <p:spPr bwMode="auto">
          <a:xfrm flipH="1">
            <a:off x="468313" y="1309688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65" name="Rectangle 68"/>
          <p:cNvSpPr>
            <a:spLocks noChangeArrowheads="1"/>
          </p:cNvSpPr>
          <p:nvPr/>
        </p:nvSpPr>
        <p:spPr bwMode="auto">
          <a:xfrm>
            <a:off x="342900" y="1260475"/>
            <a:ext cx="1555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60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166" name="Line 69"/>
          <p:cNvSpPr>
            <a:spLocks noChangeShapeType="1"/>
          </p:cNvSpPr>
          <p:nvPr/>
        </p:nvSpPr>
        <p:spPr bwMode="auto">
          <a:xfrm flipH="1">
            <a:off x="468313" y="944563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67" name="Rectangle 70"/>
          <p:cNvSpPr>
            <a:spLocks noChangeArrowheads="1"/>
          </p:cNvSpPr>
          <p:nvPr/>
        </p:nvSpPr>
        <p:spPr bwMode="auto">
          <a:xfrm>
            <a:off x="342900" y="893763"/>
            <a:ext cx="1555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80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168" name="Line 71"/>
          <p:cNvSpPr>
            <a:spLocks noChangeShapeType="1"/>
          </p:cNvSpPr>
          <p:nvPr/>
        </p:nvSpPr>
        <p:spPr bwMode="auto">
          <a:xfrm flipH="1">
            <a:off x="468313" y="577850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69" name="Rectangle 72"/>
          <p:cNvSpPr>
            <a:spLocks noChangeArrowheads="1"/>
          </p:cNvSpPr>
          <p:nvPr/>
        </p:nvSpPr>
        <p:spPr bwMode="auto">
          <a:xfrm>
            <a:off x="288925" y="528638"/>
            <a:ext cx="211138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100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170" name="Rectangle 73"/>
          <p:cNvSpPr>
            <a:spLocks noChangeArrowheads="1"/>
          </p:cNvSpPr>
          <p:nvPr/>
        </p:nvSpPr>
        <p:spPr bwMode="auto">
          <a:xfrm rot="-5400000">
            <a:off x="-822325" y="1360488"/>
            <a:ext cx="20383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rgbClr val="000000"/>
                </a:solidFill>
                <a:latin typeface="Arial" charset="0"/>
              </a:rPr>
              <a:t>Percentage with mutation (+/- SE)</a:t>
            </a:r>
            <a:endParaRPr lang="en-US" altLang="en-US" sz="1000" b="1">
              <a:latin typeface="Arial" charset="0"/>
            </a:endParaRPr>
          </a:p>
        </p:txBody>
      </p:sp>
      <p:sp>
        <p:nvSpPr>
          <p:cNvPr id="6171" name="Line 74"/>
          <p:cNvSpPr>
            <a:spLocks noChangeShapeType="1"/>
          </p:cNvSpPr>
          <p:nvPr/>
        </p:nvSpPr>
        <p:spPr bwMode="auto">
          <a:xfrm>
            <a:off x="506413" y="2466975"/>
            <a:ext cx="325437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72" name="Line 75"/>
          <p:cNvSpPr>
            <a:spLocks noChangeShapeType="1"/>
          </p:cNvSpPr>
          <p:nvPr/>
        </p:nvSpPr>
        <p:spPr bwMode="auto">
          <a:xfrm>
            <a:off x="600075" y="246697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73" name="Rectangle 76"/>
          <p:cNvSpPr>
            <a:spLocks noChangeArrowheads="1"/>
          </p:cNvSpPr>
          <p:nvPr/>
        </p:nvSpPr>
        <p:spPr bwMode="auto">
          <a:xfrm>
            <a:off x="542925" y="2525713"/>
            <a:ext cx="1476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41L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174" name="Line 77"/>
          <p:cNvSpPr>
            <a:spLocks noChangeShapeType="1"/>
          </p:cNvSpPr>
          <p:nvPr/>
        </p:nvSpPr>
        <p:spPr bwMode="auto">
          <a:xfrm>
            <a:off x="906463" y="246697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75" name="Rectangle 78"/>
          <p:cNvSpPr>
            <a:spLocks noChangeArrowheads="1"/>
          </p:cNvSpPr>
          <p:nvPr/>
        </p:nvSpPr>
        <p:spPr bwMode="auto">
          <a:xfrm>
            <a:off x="842963" y="2525713"/>
            <a:ext cx="1619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65R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176" name="Line 79"/>
          <p:cNvSpPr>
            <a:spLocks noChangeShapeType="1"/>
          </p:cNvSpPr>
          <p:nvPr/>
        </p:nvSpPr>
        <p:spPr bwMode="auto">
          <a:xfrm>
            <a:off x="1212850" y="246697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77" name="Rectangle 80"/>
          <p:cNvSpPr>
            <a:spLocks noChangeArrowheads="1"/>
          </p:cNvSpPr>
          <p:nvPr/>
        </p:nvSpPr>
        <p:spPr bwMode="auto">
          <a:xfrm>
            <a:off x="1149350" y="2525713"/>
            <a:ext cx="1619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67N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178" name="Line 81"/>
          <p:cNvSpPr>
            <a:spLocks noChangeShapeType="1"/>
          </p:cNvSpPr>
          <p:nvPr/>
        </p:nvSpPr>
        <p:spPr bwMode="auto">
          <a:xfrm>
            <a:off x="1519238" y="246697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79" name="Rectangle 82"/>
          <p:cNvSpPr>
            <a:spLocks noChangeArrowheads="1"/>
          </p:cNvSpPr>
          <p:nvPr/>
        </p:nvSpPr>
        <p:spPr bwMode="auto">
          <a:xfrm>
            <a:off x="1455738" y="2525713"/>
            <a:ext cx="1619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70R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180" name="Line 83"/>
          <p:cNvSpPr>
            <a:spLocks noChangeShapeType="1"/>
          </p:cNvSpPr>
          <p:nvPr/>
        </p:nvSpPr>
        <p:spPr bwMode="auto">
          <a:xfrm>
            <a:off x="1825625" y="246697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81" name="Rectangle 84"/>
          <p:cNvSpPr>
            <a:spLocks noChangeArrowheads="1"/>
          </p:cNvSpPr>
          <p:nvPr/>
        </p:nvSpPr>
        <p:spPr bwMode="auto">
          <a:xfrm>
            <a:off x="1765300" y="2525713"/>
            <a:ext cx="1571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74V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182" name="Line 85"/>
          <p:cNvSpPr>
            <a:spLocks noChangeShapeType="1"/>
          </p:cNvSpPr>
          <p:nvPr/>
        </p:nvSpPr>
        <p:spPr bwMode="auto">
          <a:xfrm>
            <a:off x="2135188" y="246697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83" name="Rectangle 86"/>
          <p:cNvSpPr>
            <a:spLocks noChangeArrowheads="1"/>
          </p:cNvSpPr>
          <p:nvPr/>
        </p:nvSpPr>
        <p:spPr bwMode="auto">
          <a:xfrm>
            <a:off x="2051050" y="2525713"/>
            <a:ext cx="2032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115F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184" name="Line 87"/>
          <p:cNvSpPr>
            <a:spLocks noChangeShapeType="1"/>
          </p:cNvSpPr>
          <p:nvPr/>
        </p:nvSpPr>
        <p:spPr bwMode="auto">
          <a:xfrm>
            <a:off x="2441575" y="246697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85" name="Rectangle 88"/>
          <p:cNvSpPr>
            <a:spLocks noChangeArrowheads="1"/>
          </p:cNvSpPr>
          <p:nvPr/>
        </p:nvSpPr>
        <p:spPr bwMode="auto">
          <a:xfrm>
            <a:off x="2347913" y="2525713"/>
            <a:ext cx="2254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151M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186" name="Line 89"/>
          <p:cNvSpPr>
            <a:spLocks noChangeShapeType="1"/>
          </p:cNvSpPr>
          <p:nvPr/>
        </p:nvSpPr>
        <p:spPr bwMode="auto">
          <a:xfrm>
            <a:off x="2747963" y="246697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87" name="Rectangle 90"/>
          <p:cNvSpPr>
            <a:spLocks noChangeArrowheads="1"/>
          </p:cNvSpPr>
          <p:nvPr/>
        </p:nvSpPr>
        <p:spPr bwMode="auto">
          <a:xfrm>
            <a:off x="2635250" y="2525713"/>
            <a:ext cx="2587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184V/I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188" name="Line 91"/>
          <p:cNvSpPr>
            <a:spLocks noChangeShapeType="1"/>
          </p:cNvSpPr>
          <p:nvPr/>
        </p:nvSpPr>
        <p:spPr bwMode="auto">
          <a:xfrm>
            <a:off x="3054350" y="246697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89" name="Rectangle 92"/>
          <p:cNvSpPr>
            <a:spLocks noChangeArrowheads="1"/>
          </p:cNvSpPr>
          <p:nvPr/>
        </p:nvSpPr>
        <p:spPr bwMode="auto">
          <a:xfrm>
            <a:off x="2955925" y="2525713"/>
            <a:ext cx="2333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210W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190" name="Line 93"/>
          <p:cNvSpPr>
            <a:spLocks noChangeShapeType="1"/>
          </p:cNvSpPr>
          <p:nvPr/>
        </p:nvSpPr>
        <p:spPr bwMode="auto">
          <a:xfrm>
            <a:off x="3360738" y="246697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91" name="Rectangle 94"/>
          <p:cNvSpPr>
            <a:spLocks noChangeArrowheads="1"/>
          </p:cNvSpPr>
          <p:nvPr/>
        </p:nvSpPr>
        <p:spPr bwMode="auto">
          <a:xfrm>
            <a:off x="3233738" y="2525713"/>
            <a:ext cx="2889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215F/Y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192" name="Line 95"/>
          <p:cNvSpPr>
            <a:spLocks noChangeShapeType="1"/>
          </p:cNvSpPr>
          <p:nvPr/>
        </p:nvSpPr>
        <p:spPr bwMode="auto">
          <a:xfrm>
            <a:off x="3668713" y="246697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93" name="Rectangle 96"/>
          <p:cNvSpPr>
            <a:spLocks noChangeArrowheads="1"/>
          </p:cNvSpPr>
          <p:nvPr/>
        </p:nvSpPr>
        <p:spPr bwMode="auto">
          <a:xfrm>
            <a:off x="3533775" y="2525713"/>
            <a:ext cx="3048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219E/Q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194" name="Rectangle 103"/>
          <p:cNvSpPr>
            <a:spLocks noChangeArrowheads="1"/>
          </p:cNvSpPr>
          <p:nvPr/>
        </p:nvSpPr>
        <p:spPr bwMode="auto">
          <a:xfrm>
            <a:off x="1479550" y="392113"/>
            <a:ext cx="1427163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rgbClr val="000000"/>
                </a:solidFill>
                <a:latin typeface="Arial" charset="0"/>
              </a:rPr>
              <a:t>Randomisation (N=105)</a:t>
            </a:r>
            <a:endParaRPr lang="en-US" altLang="en-US" sz="1000" b="1">
              <a:latin typeface="Arial" charset="0"/>
            </a:endParaRPr>
          </a:p>
        </p:txBody>
      </p:sp>
      <p:sp>
        <p:nvSpPr>
          <p:cNvPr id="6195" name="Line 110"/>
          <p:cNvSpPr>
            <a:spLocks noChangeShapeType="1"/>
          </p:cNvSpPr>
          <p:nvPr/>
        </p:nvSpPr>
        <p:spPr bwMode="auto">
          <a:xfrm>
            <a:off x="506413" y="4841875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96" name="Line 111"/>
          <p:cNvSpPr>
            <a:spLocks noChangeShapeType="1"/>
          </p:cNvSpPr>
          <p:nvPr/>
        </p:nvSpPr>
        <p:spPr bwMode="auto">
          <a:xfrm>
            <a:off x="506413" y="4475163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97" name="Line 112"/>
          <p:cNvSpPr>
            <a:spLocks noChangeShapeType="1"/>
          </p:cNvSpPr>
          <p:nvPr/>
        </p:nvSpPr>
        <p:spPr bwMode="auto">
          <a:xfrm>
            <a:off x="506413" y="4110038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98" name="Line 113"/>
          <p:cNvSpPr>
            <a:spLocks noChangeShapeType="1"/>
          </p:cNvSpPr>
          <p:nvPr/>
        </p:nvSpPr>
        <p:spPr bwMode="auto">
          <a:xfrm>
            <a:off x="506413" y="3743325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99" name="Line 114"/>
          <p:cNvSpPr>
            <a:spLocks noChangeShapeType="1"/>
          </p:cNvSpPr>
          <p:nvPr/>
        </p:nvSpPr>
        <p:spPr bwMode="auto">
          <a:xfrm>
            <a:off x="506413" y="3378200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00" name="Line 115"/>
          <p:cNvSpPr>
            <a:spLocks noChangeShapeType="1"/>
          </p:cNvSpPr>
          <p:nvPr/>
        </p:nvSpPr>
        <p:spPr bwMode="auto">
          <a:xfrm>
            <a:off x="506413" y="3011488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6201" name="Group 18695"/>
          <p:cNvGrpSpPr>
            <a:grpSpLocks/>
          </p:cNvGrpSpPr>
          <p:nvPr/>
        </p:nvGrpSpPr>
        <p:grpSpPr bwMode="auto">
          <a:xfrm>
            <a:off x="546100" y="3092450"/>
            <a:ext cx="3113088" cy="1770063"/>
            <a:chOff x="546101" y="3092451"/>
            <a:chExt cx="3113088" cy="1770062"/>
          </a:xfrm>
        </p:grpSpPr>
        <p:sp>
          <p:nvSpPr>
            <p:cNvPr id="6353" name="Line 116"/>
            <p:cNvSpPr>
              <a:spLocks noChangeShapeType="1"/>
            </p:cNvSpPr>
            <p:nvPr/>
          </p:nvSpPr>
          <p:spPr bwMode="auto">
            <a:xfrm>
              <a:off x="569913" y="4446588"/>
              <a:ext cx="0" cy="169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54" name="Line 117"/>
            <p:cNvSpPr>
              <a:spLocks noChangeShapeType="1"/>
            </p:cNvSpPr>
            <p:nvPr/>
          </p:nvSpPr>
          <p:spPr bwMode="auto">
            <a:xfrm>
              <a:off x="876301" y="4575176"/>
              <a:ext cx="0" cy="139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55" name="Line 118"/>
            <p:cNvSpPr>
              <a:spLocks noChangeShapeType="1"/>
            </p:cNvSpPr>
            <p:nvPr/>
          </p:nvSpPr>
          <p:spPr bwMode="auto">
            <a:xfrm>
              <a:off x="1182688" y="4086226"/>
              <a:ext cx="0" cy="217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56" name="Line 119"/>
            <p:cNvSpPr>
              <a:spLocks noChangeShapeType="1"/>
            </p:cNvSpPr>
            <p:nvPr/>
          </p:nvSpPr>
          <p:spPr bwMode="auto">
            <a:xfrm>
              <a:off x="1489076" y="4233863"/>
              <a:ext cx="0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57" name="Line 120"/>
            <p:cNvSpPr>
              <a:spLocks noChangeShapeType="1"/>
            </p:cNvSpPr>
            <p:nvPr/>
          </p:nvSpPr>
          <p:spPr bwMode="auto">
            <a:xfrm>
              <a:off x="1795463" y="4203701"/>
              <a:ext cx="0" cy="206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58" name="Line 121"/>
            <p:cNvSpPr>
              <a:spLocks noChangeShapeType="1"/>
            </p:cNvSpPr>
            <p:nvPr/>
          </p:nvSpPr>
          <p:spPr bwMode="auto">
            <a:xfrm>
              <a:off x="2101851" y="4086226"/>
              <a:ext cx="0" cy="217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59" name="Line 122"/>
            <p:cNvSpPr>
              <a:spLocks noChangeShapeType="1"/>
            </p:cNvSpPr>
            <p:nvPr/>
          </p:nvSpPr>
          <p:spPr bwMode="auto">
            <a:xfrm>
              <a:off x="2409826" y="4740276"/>
              <a:ext cx="0" cy="10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60" name="Line 123"/>
            <p:cNvSpPr>
              <a:spLocks noChangeShapeType="1"/>
            </p:cNvSpPr>
            <p:nvPr/>
          </p:nvSpPr>
          <p:spPr bwMode="auto">
            <a:xfrm>
              <a:off x="2717801" y="3092451"/>
              <a:ext cx="0" cy="1206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61" name="Line 124"/>
            <p:cNvSpPr>
              <a:spLocks noChangeShapeType="1"/>
            </p:cNvSpPr>
            <p:nvPr/>
          </p:nvSpPr>
          <p:spPr bwMode="auto">
            <a:xfrm>
              <a:off x="3024188" y="4675188"/>
              <a:ext cx="0" cy="107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62" name="Line 125"/>
            <p:cNvSpPr>
              <a:spLocks noChangeShapeType="1"/>
            </p:cNvSpPr>
            <p:nvPr/>
          </p:nvSpPr>
          <p:spPr bwMode="auto">
            <a:xfrm>
              <a:off x="3330576" y="4233863"/>
              <a:ext cx="0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63" name="Line 126"/>
            <p:cNvSpPr>
              <a:spLocks noChangeShapeType="1"/>
            </p:cNvSpPr>
            <p:nvPr/>
          </p:nvSpPr>
          <p:spPr bwMode="auto">
            <a:xfrm>
              <a:off x="3638551" y="4203701"/>
              <a:ext cx="0" cy="206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64" name="Oval 138"/>
            <p:cNvSpPr>
              <a:spLocks noChangeArrowheads="1"/>
            </p:cNvSpPr>
            <p:nvPr/>
          </p:nvSpPr>
          <p:spPr bwMode="auto">
            <a:xfrm>
              <a:off x="546101" y="4511676"/>
              <a:ext cx="42863" cy="428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65" name="Oval 139"/>
            <p:cNvSpPr>
              <a:spLocks noChangeArrowheads="1"/>
            </p:cNvSpPr>
            <p:nvPr/>
          </p:nvSpPr>
          <p:spPr bwMode="auto">
            <a:xfrm>
              <a:off x="855663" y="4622801"/>
              <a:ext cx="41275" cy="428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66" name="Oval 140"/>
            <p:cNvSpPr>
              <a:spLocks noChangeArrowheads="1"/>
            </p:cNvSpPr>
            <p:nvPr/>
          </p:nvSpPr>
          <p:spPr bwMode="auto">
            <a:xfrm>
              <a:off x="1162051" y="4173538"/>
              <a:ext cx="41275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67" name="Oval 141"/>
            <p:cNvSpPr>
              <a:spLocks noChangeArrowheads="1"/>
            </p:cNvSpPr>
            <p:nvPr/>
          </p:nvSpPr>
          <p:spPr bwMode="auto">
            <a:xfrm>
              <a:off x="1468438" y="4314826"/>
              <a:ext cx="41275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68" name="Oval 142"/>
            <p:cNvSpPr>
              <a:spLocks noChangeArrowheads="1"/>
            </p:cNvSpPr>
            <p:nvPr/>
          </p:nvSpPr>
          <p:spPr bwMode="auto">
            <a:xfrm>
              <a:off x="1774826" y="4286251"/>
              <a:ext cx="42863" cy="428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69" name="Oval 143"/>
            <p:cNvSpPr>
              <a:spLocks noChangeArrowheads="1"/>
            </p:cNvSpPr>
            <p:nvPr/>
          </p:nvSpPr>
          <p:spPr bwMode="auto">
            <a:xfrm>
              <a:off x="2081213" y="4173538"/>
              <a:ext cx="42863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70" name="Oval 144"/>
            <p:cNvSpPr>
              <a:spLocks noChangeArrowheads="1"/>
            </p:cNvSpPr>
            <p:nvPr/>
          </p:nvSpPr>
          <p:spPr bwMode="auto">
            <a:xfrm>
              <a:off x="2387601" y="4821238"/>
              <a:ext cx="42863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71" name="Oval 145"/>
            <p:cNvSpPr>
              <a:spLocks noChangeArrowheads="1"/>
            </p:cNvSpPr>
            <p:nvPr/>
          </p:nvSpPr>
          <p:spPr bwMode="auto">
            <a:xfrm>
              <a:off x="2697163" y="3132138"/>
              <a:ext cx="41275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72" name="Oval 146"/>
            <p:cNvSpPr>
              <a:spLocks noChangeArrowheads="1"/>
            </p:cNvSpPr>
            <p:nvPr/>
          </p:nvSpPr>
          <p:spPr bwMode="auto">
            <a:xfrm>
              <a:off x="3003551" y="4706938"/>
              <a:ext cx="41275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73" name="Oval 147"/>
            <p:cNvSpPr>
              <a:spLocks noChangeArrowheads="1"/>
            </p:cNvSpPr>
            <p:nvPr/>
          </p:nvSpPr>
          <p:spPr bwMode="auto">
            <a:xfrm>
              <a:off x="3309938" y="4314826"/>
              <a:ext cx="42863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74" name="Oval 148"/>
            <p:cNvSpPr>
              <a:spLocks noChangeArrowheads="1"/>
            </p:cNvSpPr>
            <p:nvPr/>
          </p:nvSpPr>
          <p:spPr bwMode="auto">
            <a:xfrm>
              <a:off x="3616326" y="4286251"/>
              <a:ext cx="42863" cy="428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</p:grpSp>
      <p:grpSp>
        <p:nvGrpSpPr>
          <p:cNvPr id="6202" name="Group 18696"/>
          <p:cNvGrpSpPr>
            <a:grpSpLocks/>
          </p:cNvGrpSpPr>
          <p:nvPr/>
        </p:nvGrpSpPr>
        <p:grpSpPr bwMode="auto">
          <a:xfrm>
            <a:off x="609600" y="3071813"/>
            <a:ext cx="3111500" cy="1770062"/>
            <a:chOff x="609601" y="3071813"/>
            <a:chExt cx="3111500" cy="1770063"/>
          </a:xfrm>
        </p:grpSpPr>
        <p:sp>
          <p:nvSpPr>
            <p:cNvPr id="17575" name="Line 127"/>
            <p:cNvSpPr>
              <a:spLocks noChangeShapeType="1"/>
            </p:cNvSpPr>
            <p:nvPr/>
          </p:nvSpPr>
          <p:spPr bwMode="auto">
            <a:xfrm>
              <a:off x="630239" y="4376739"/>
              <a:ext cx="0" cy="185737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576" name="Line 128"/>
            <p:cNvSpPr>
              <a:spLocks noChangeShapeType="1"/>
            </p:cNvSpPr>
            <p:nvPr/>
          </p:nvSpPr>
          <p:spPr bwMode="auto">
            <a:xfrm>
              <a:off x="936626" y="4783139"/>
              <a:ext cx="0" cy="58737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577" name="Line 129"/>
            <p:cNvSpPr>
              <a:spLocks noChangeShapeType="1"/>
            </p:cNvSpPr>
            <p:nvPr/>
          </p:nvSpPr>
          <p:spPr bwMode="auto">
            <a:xfrm>
              <a:off x="1243014" y="4194176"/>
              <a:ext cx="0" cy="207963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578" name="Line 130"/>
            <p:cNvSpPr>
              <a:spLocks noChangeShapeType="1"/>
            </p:cNvSpPr>
            <p:nvPr/>
          </p:nvSpPr>
          <p:spPr bwMode="auto">
            <a:xfrm>
              <a:off x="1549401" y="4194176"/>
              <a:ext cx="0" cy="207963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580" name="Line 131"/>
            <p:cNvSpPr>
              <a:spLocks noChangeShapeType="1"/>
            </p:cNvSpPr>
            <p:nvPr/>
          </p:nvSpPr>
          <p:spPr bwMode="auto">
            <a:xfrm>
              <a:off x="1858964" y="4224339"/>
              <a:ext cx="0" cy="20637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581" name="Line 132"/>
            <p:cNvSpPr>
              <a:spLocks noChangeShapeType="1"/>
            </p:cNvSpPr>
            <p:nvPr/>
          </p:nvSpPr>
          <p:spPr bwMode="auto">
            <a:xfrm>
              <a:off x="2165351" y="3987801"/>
              <a:ext cx="0" cy="22225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582" name="Line 133"/>
            <p:cNvSpPr>
              <a:spLocks noChangeShapeType="1"/>
            </p:cNvSpPr>
            <p:nvPr/>
          </p:nvSpPr>
          <p:spPr bwMode="auto">
            <a:xfrm>
              <a:off x="2471739" y="4783139"/>
              <a:ext cx="0" cy="58737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583" name="Line 134"/>
            <p:cNvSpPr>
              <a:spLocks noChangeShapeType="1"/>
            </p:cNvSpPr>
            <p:nvPr/>
          </p:nvSpPr>
          <p:spPr bwMode="auto">
            <a:xfrm>
              <a:off x="2778126" y="3071813"/>
              <a:ext cx="0" cy="109537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584" name="Line 135"/>
            <p:cNvSpPr>
              <a:spLocks noChangeShapeType="1"/>
            </p:cNvSpPr>
            <p:nvPr/>
          </p:nvSpPr>
          <p:spPr bwMode="auto">
            <a:xfrm>
              <a:off x="3084514" y="4637089"/>
              <a:ext cx="0" cy="12382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64" name="Line 136"/>
            <p:cNvSpPr>
              <a:spLocks noChangeShapeType="1"/>
            </p:cNvSpPr>
            <p:nvPr/>
          </p:nvSpPr>
          <p:spPr bwMode="auto">
            <a:xfrm>
              <a:off x="3390901" y="4075114"/>
              <a:ext cx="0" cy="21907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65" name="Line 137"/>
            <p:cNvSpPr>
              <a:spLocks noChangeShapeType="1"/>
            </p:cNvSpPr>
            <p:nvPr/>
          </p:nvSpPr>
          <p:spPr bwMode="auto">
            <a:xfrm>
              <a:off x="3700464" y="4316414"/>
              <a:ext cx="0" cy="19367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77" name="Rectangle 149"/>
            <p:cNvSpPr>
              <a:spLocks noChangeArrowheads="1"/>
            </p:cNvSpPr>
            <p:nvPr/>
          </p:nvSpPr>
          <p:spPr bwMode="auto">
            <a:xfrm>
              <a:off x="609601" y="4449764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78" name="Rectangle 150"/>
            <p:cNvSpPr>
              <a:spLocks noChangeArrowheads="1"/>
            </p:cNvSpPr>
            <p:nvPr/>
          </p:nvSpPr>
          <p:spPr bwMode="auto">
            <a:xfrm>
              <a:off x="915989" y="4792664"/>
              <a:ext cx="41275" cy="428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79" name="Rectangle 151"/>
            <p:cNvSpPr>
              <a:spLocks noChangeArrowheads="1"/>
            </p:cNvSpPr>
            <p:nvPr/>
          </p:nvSpPr>
          <p:spPr bwMode="auto">
            <a:xfrm>
              <a:off x="1222376" y="4276726"/>
              <a:ext cx="41275" cy="4286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80" name="Rectangle 152"/>
            <p:cNvSpPr>
              <a:spLocks noChangeArrowheads="1"/>
            </p:cNvSpPr>
            <p:nvPr/>
          </p:nvSpPr>
          <p:spPr bwMode="auto">
            <a:xfrm>
              <a:off x="1528764" y="4276726"/>
              <a:ext cx="41275" cy="4286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81" name="Rectangle 153"/>
            <p:cNvSpPr>
              <a:spLocks noChangeArrowheads="1"/>
            </p:cNvSpPr>
            <p:nvPr/>
          </p:nvSpPr>
          <p:spPr bwMode="auto">
            <a:xfrm>
              <a:off x="1838326" y="4305301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82" name="Rectangle 154"/>
            <p:cNvSpPr>
              <a:spLocks noChangeArrowheads="1"/>
            </p:cNvSpPr>
            <p:nvPr/>
          </p:nvSpPr>
          <p:spPr bwMode="auto">
            <a:xfrm>
              <a:off x="2144714" y="4078289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83" name="Rectangle 155"/>
            <p:cNvSpPr>
              <a:spLocks noChangeArrowheads="1"/>
            </p:cNvSpPr>
            <p:nvPr/>
          </p:nvSpPr>
          <p:spPr bwMode="auto">
            <a:xfrm>
              <a:off x="2451101" y="4792664"/>
              <a:ext cx="41275" cy="428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84" name="Rectangle 156"/>
            <p:cNvSpPr>
              <a:spLocks noChangeArrowheads="1"/>
            </p:cNvSpPr>
            <p:nvPr/>
          </p:nvSpPr>
          <p:spPr bwMode="auto">
            <a:xfrm>
              <a:off x="2757489" y="3106738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85" name="Rectangle 157"/>
            <p:cNvSpPr>
              <a:spLocks noChangeArrowheads="1"/>
            </p:cNvSpPr>
            <p:nvPr/>
          </p:nvSpPr>
          <p:spPr bwMode="auto">
            <a:xfrm>
              <a:off x="3063876" y="4676776"/>
              <a:ext cx="42863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86" name="Rectangle 158"/>
            <p:cNvSpPr>
              <a:spLocks noChangeArrowheads="1"/>
            </p:cNvSpPr>
            <p:nvPr/>
          </p:nvSpPr>
          <p:spPr bwMode="auto">
            <a:xfrm>
              <a:off x="3370264" y="4164014"/>
              <a:ext cx="42862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487" name="Rectangle 159"/>
            <p:cNvSpPr>
              <a:spLocks noChangeArrowheads="1"/>
            </p:cNvSpPr>
            <p:nvPr/>
          </p:nvSpPr>
          <p:spPr bwMode="auto">
            <a:xfrm>
              <a:off x="3679826" y="4391026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6203" name="Line 160"/>
          <p:cNvSpPr>
            <a:spLocks noChangeShapeType="1"/>
          </p:cNvSpPr>
          <p:nvPr/>
        </p:nvSpPr>
        <p:spPr bwMode="auto">
          <a:xfrm flipV="1">
            <a:off x="506413" y="2951163"/>
            <a:ext cx="0" cy="1951037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04" name="Line 161"/>
          <p:cNvSpPr>
            <a:spLocks noChangeShapeType="1"/>
          </p:cNvSpPr>
          <p:nvPr/>
        </p:nvSpPr>
        <p:spPr bwMode="auto">
          <a:xfrm flipH="1">
            <a:off x="468313" y="4841875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05" name="Rectangle 162"/>
          <p:cNvSpPr>
            <a:spLocks noChangeArrowheads="1"/>
          </p:cNvSpPr>
          <p:nvPr/>
        </p:nvSpPr>
        <p:spPr bwMode="auto">
          <a:xfrm>
            <a:off x="395288" y="4791075"/>
            <a:ext cx="100012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206" name="Line 163"/>
          <p:cNvSpPr>
            <a:spLocks noChangeShapeType="1"/>
          </p:cNvSpPr>
          <p:nvPr/>
        </p:nvSpPr>
        <p:spPr bwMode="auto">
          <a:xfrm flipH="1">
            <a:off x="468313" y="4475163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07" name="Rectangle 164"/>
          <p:cNvSpPr>
            <a:spLocks noChangeArrowheads="1"/>
          </p:cNvSpPr>
          <p:nvPr/>
        </p:nvSpPr>
        <p:spPr bwMode="auto">
          <a:xfrm>
            <a:off x="342900" y="4425950"/>
            <a:ext cx="1555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20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208" name="Line 165"/>
          <p:cNvSpPr>
            <a:spLocks noChangeShapeType="1"/>
          </p:cNvSpPr>
          <p:nvPr/>
        </p:nvSpPr>
        <p:spPr bwMode="auto">
          <a:xfrm flipH="1">
            <a:off x="468313" y="4110038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09" name="Rectangle 166"/>
          <p:cNvSpPr>
            <a:spLocks noChangeArrowheads="1"/>
          </p:cNvSpPr>
          <p:nvPr/>
        </p:nvSpPr>
        <p:spPr bwMode="auto">
          <a:xfrm>
            <a:off x="342900" y="4059238"/>
            <a:ext cx="1555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40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210" name="Line 167"/>
          <p:cNvSpPr>
            <a:spLocks noChangeShapeType="1"/>
          </p:cNvSpPr>
          <p:nvPr/>
        </p:nvSpPr>
        <p:spPr bwMode="auto">
          <a:xfrm flipH="1">
            <a:off x="468313" y="3743325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11" name="Rectangle 168"/>
          <p:cNvSpPr>
            <a:spLocks noChangeArrowheads="1"/>
          </p:cNvSpPr>
          <p:nvPr/>
        </p:nvSpPr>
        <p:spPr bwMode="auto">
          <a:xfrm>
            <a:off x="342900" y="3694113"/>
            <a:ext cx="1555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60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212" name="Line 169"/>
          <p:cNvSpPr>
            <a:spLocks noChangeShapeType="1"/>
          </p:cNvSpPr>
          <p:nvPr/>
        </p:nvSpPr>
        <p:spPr bwMode="auto">
          <a:xfrm flipH="1">
            <a:off x="468313" y="3378200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13" name="Rectangle 170"/>
          <p:cNvSpPr>
            <a:spLocks noChangeArrowheads="1"/>
          </p:cNvSpPr>
          <p:nvPr/>
        </p:nvSpPr>
        <p:spPr bwMode="auto">
          <a:xfrm>
            <a:off x="342900" y="3327400"/>
            <a:ext cx="1555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80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214" name="Line 171"/>
          <p:cNvSpPr>
            <a:spLocks noChangeShapeType="1"/>
          </p:cNvSpPr>
          <p:nvPr/>
        </p:nvSpPr>
        <p:spPr bwMode="auto">
          <a:xfrm flipH="1">
            <a:off x="468313" y="3011488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15" name="Rectangle 172"/>
          <p:cNvSpPr>
            <a:spLocks noChangeArrowheads="1"/>
          </p:cNvSpPr>
          <p:nvPr/>
        </p:nvSpPr>
        <p:spPr bwMode="auto">
          <a:xfrm>
            <a:off x="288925" y="2962275"/>
            <a:ext cx="211138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100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216" name="Rectangle 173"/>
          <p:cNvSpPr>
            <a:spLocks noChangeArrowheads="1"/>
          </p:cNvSpPr>
          <p:nvPr/>
        </p:nvSpPr>
        <p:spPr bwMode="auto">
          <a:xfrm rot="-5400000">
            <a:off x="-822325" y="3794125"/>
            <a:ext cx="20383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rgbClr val="000000"/>
                </a:solidFill>
                <a:latin typeface="Arial" charset="0"/>
              </a:rPr>
              <a:t>Percentage with mutation (+/- SE)</a:t>
            </a:r>
            <a:endParaRPr lang="en-US" altLang="en-US" sz="1000" b="1">
              <a:latin typeface="Arial" charset="0"/>
            </a:endParaRPr>
          </a:p>
        </p:txBody>
      </p:sp>
      <p:sp>
        <p:nvSpPr>
          <p:cNvPr id="6217" name="Line 174"/>
          <p:cNvSpPr>
            <a:spLocks noChangeShapeType="1"/>
          </p:cNvSpPr>
          <p:nvPr/>
        </p:nvSpPr>
        <p:spPr bwMode="auto">
          <a:xfrm>
            <a:off x="506413" y="4902200"/>
            <a:ext cx="325437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18" name="Line 175"/>
          <p:cNvSpPr>
            <a:spLocks noChangeShapeType="1"/>
          </p:cNvSpPr>
          <p:nvPr/>
        </p:nvSpPr>
        <p:spPr bwMode="auto">
          <a:xfrm>
            <a:off x="600075" y="4902200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19" name="Rectangle 176"/>
          <p:cNvSpPr>
            <a:spLocks noChangeArrowheads="1"/>
          </p:cNvSpPr>
          <p:nvPr/>
        </p:nvSpPr>
        <p:spPr bwMode="auto">
          <a:xfrm>
            <a:off x="542925" y="4960938"/>
            <a:ext cx="1476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41L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20" name="Line 177"/>
          <p:cNvSpPr>
            <a:spLocks noChangeShapeType="1"/>
          </p:cNvSpPr>
          <p:nvPr/>
        </p:nvSpPr>
        <p:spPr bwMode="auto">
          <a:xfrm>
            <a:off x="906463" y="4902200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21" name="Rectangle 178"/>
          <p:cNvSpPr>
            <a:spLocks noChangeArrowheads="1"/>
          </p:cNvSpPr>
          <p:nvPr/>
        </p:nvSpPr>
        <p:spPr bwMode="auto">
          <a:xfrm>
            <a:off x="842963" y="4960938"/>
            <a:ext cx="1619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65R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22" name="Line 179"/>
          <p:cNvSpPr>
            <a:spLocks noChangeShapeType="1"/>
          </p:cNvSpPr>
          <p:nvPr/>
        </p:nvSpPr>
        <p:spPr bwMode="auto">
          <a:xfrm>
            <a:off x="1212850" y="4902200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23" name="Rectangle 180"/>
          <p:cNvSpPr>
            <a:spLocks noChangeArrowheads="1"/>
          </p:cNvSpPr>
          <p:nvPr/>
        </p:nvSpPr>
        <p:spPr bwMode="auto">
          <a:xfrm>
            <a:off x="1149350" y="4960938"/>
            <a:ext cx="1619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67N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24" name="Line 181"/>
          <p:cNvSpPr>
            <a:spLocks noChangeShapeType="1"/>
          </p:cNvSpPr>
          <p:nvPr/>
        </p:nvSpPr>
        <p:spPr bwMode="auto">
          <a:xfrm>
            <a:off x="1519238" y="4902200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25" name="Rectangle 182"/>
          <p:cNvSpPr>
            <a:spLocks noChangeArrowheads="1"/>
          </p:cNvSpPr>
          <p:nvPr/>
        </p:nvSpPr>
        <p:spPr bwMode="auto">
          <a:xfrm>
            <a:off x="1455738" y="4960938"/>
            <a:ext cx="1619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70R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26" name="Line 183"/>
          <p:cNvSpPr>
            <a:spLocks noChangeShapeType="1"/>
          </p:cNvSpPr>
          <p:nvPr/>
        </p:nvSpPr>
        <p:spPr bwMode="auto">
          <a:xfrm>
            <a:off x="1825625" y="4902200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27" name="Rectangle 184"/>
          <p:cNvSpPr>
            <a:spLocks noChangeArrowheads="1"/>
          </p:cNvSpPr>
          <p:nvPr/>
        </p:nvSpPr>
        <p:spPr bwMode="auto">
          <a:xfrm>
            <a:off x="1765300" y="4960938"/>
            <a:ext cx="1571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74V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28" name="Line 185"/>
          <p:cNvSpPr>
            <a:spLocks noChangeShapeType="1"/>
          </p:cNvSpPr>
          <p:nvPr/>
        </p:nvSpPr>
        <p:spPr bwMode="auto">
          <a:xfrm>
            <a:off x="2135188" y="4902200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29" name="Rectangle 186"/>
          <p:cNvSpPr>
            <a:spLocks noChangeArrowheads="1"/>
          </p:cNvSpPr>
          <p:nvPr/>
        </p:nvSpPr>
        <p:spPr bwMode="auto">
          <a:xfrm>
            <a:off x="2051050" y="4960938"/>
            <a:ext cx="2032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115F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30" name="Line 187"/>
          <p:cNvSpPr>
            <a:spLocks noChangeShapeType="1"/>
          </p:cNvSpPr>
          <p:nvPr/>
        </p:nvSpPr>
        <p:spPr bwMode="auto">
          <a:xfrm>
            <a:off x="2441575" y="4902200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31" name="Rectangle 188"/>
          <p:cNvSpPr>
            <a:spLocks noChangeArrowheads="1"/>
          </p:cNvSpPr>
          <p:nvPr/>
        </p:nvSpPr>
        <p:spPr bwMode="auto">
          <a:xfrm>
            <a:off x="2347913" y="4960938"/>
            <a:ext cx="2254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151M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32" name="Line 189"/>
          <p:cNvSpPr>
            <a:spLocks noChangeShapeType="1"/>
          </p:cNvSpPr>
          <p:nvPr/>
        </p:nvSpPr>
        <p:spPr bwMode="auto">
          <a:xfrm>
            <a:off x="2747963" y="4902200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33" name="Rectangle 190"/>
          <p:cNvSpPr>
            <a:spLocks noChangeArrowheads="1"/>
          </p:cNvSpPr>
          <p:nvPr/>
        </p:nvSpPr>
        <p:spPr bwMode="auto">
          <a:xfrm>
            <a:off x="2635250" y="4960938"/>
            <a:ext cx="2587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184V/I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34" name="Line 191"/>
          <p:cNvSpPr>
            <a:spLocks noChangeShapeType="1"/>
          </p:cNvSpPr>
          <p:nvPr/>
        </p:nvSpPr>
        <p:spPr bwMode="auto">
          <a:xfrm>
            <a:off x="3054350" y="4902200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35" name="Rectangle 192"/>
          <p:cNvSpPr>
            <a:spLocks noChangeArrowheads="1"/>
          </p:cNvSpPr>
          <p:nvPr/>
        </p:nvSpPr>
        <p:spPr bwMode="auto">
          <a:xfrm>
            <a:off x="2955925" y="4960938"/>
            <a:ext cx="2333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210W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36" name="Line 193"/>
          <p:cNvSpPr>
            <a:spLocks noChangeShapeType="1"/>
          </p:cNvSpPr>
          <p:nvPr/>
        </p:nvSpPr>
        <p:spPr bwMode="auto">
          <a:xfrm>
            <a:off x="3360738" y="4902200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37" name="Rectangle 194"/>
          <p:cNvSpPr>
            <a:spLocks noChangeArrowheads="1"/>
          </p:cNvSpPr>
          <p:nvPr/>
        </p:nvSpPr>
        <p:spPr bwMode="auto">
          <a:xfrm>
            <a:off x="3233738" y="4960938"/>
            <a:ext cx="2889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215F/Y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38" name="Line 195"/>
          <p:cNvSpPr>
            <a:spLocks noChangeShapeType="1"/>
          </p:cNvSpPr>
          <p:nvPr/>
        </p:nvSpPr>
        <p:spPr bwMode="auto">
          <a:xfrm>
            <a:off x="3668713" y="4902200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39" name="Rectangle 196"/>
          <p:cNvSpPr>
            <a:spLocks noChangeArrowheads="1"/>
          </p:cNvSpPr>
          <p:nvPr/>
        </p:nvSpPr>
        <p:spPr bwMode="auto">
          <a:xfrm>
            <a:off x="3533775" y="4960938"/>
            <a:ext cx="3048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219E/Q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40" name="Rectangle 203"/>
          <p:cNvSpPr>
            <a:spLocks noChangeArrowheads="1"/>
          </p:cNvSpPr>
          <p:nvPr/>
        </p:nvSpPr>
        <p:spPr bwMode="auto">
          <a:xfrm>
            <a:off x="1689100" y="2825750"/>
            <a:ext cx="10064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rgbClr val="000000"/>
                </a:solidFill>
                <a:latin typeface="Arial" charset="0"/>
              </a:rPr>
              <a:t>Week 48 (N=129)</a:t>
            </a:r>
            <a:endParaRPr lang="en-US" altLang="en-US" sz="1000" b="1">
              <a:latin typeface="Arial" charset="0"/>
            </a:endParaRPr>
          </a:p>
        </p:txBody>
      </p:sp>
      <p:sp>
        <p:nvSpPr>
          <p:cNvPr id="6241" name="Line 211"/>
          <p:cNvSpPr>
            <a:spLocks noChangeShapeType="1"/>
          </p:cNvSpPr>
          <p:nvPr/>
        </p:nvSpPr>
        <p:spPr bwMode="auto">
          <a:xfrm>
            <a:off x="490538" y="7239000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42" name="Line 212"/>
          <p:cNvSpPr>
            <a:spLocks noChangeShapeType="1"/>
          </p:cNvSpPr>
          <p:nvPr/>
        </p:nvSpPr>
        <p:spPr bwMode="auto">
          <a:xfrm>
            <a:off x="490538" y="6872288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43" name="Line 213"/>
          <p:cNvSpPr>
            <a:spLocks noChangeShapeType="1"/>
          </p:cNvSpPr>
          <p:nvPr/>
        </p:nvSpPr>
        <p:spPr bwMode="auto">
          <a:xfrm>
            <a:off x="490538" y="6507163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44" name="Line 214"/>
          <p:cNvSpPr>
            <a:spLocks noChangeShapeType="1"/>
          </p:cNvSpPr>
          <p:nvPr/>
        </p:nvSpPr>
        <p:spPr bwMode="auto">
          <a:xfrm>
            <a:off x="490538" y="6140450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45" name="Line 215"/>
          <p:cNvSpPr>
            <a:spLocks noChangeShapeType="1"/>
          </p:cNvSpPr>
          <p:nvPr/>
        </p:nvSpPr>
        <p:spPr bwMode="auto">
          <a:xfrm>
            <a:off x="490538" y="5775325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46" name="Line 216"/>
          <p:cNvSpPr>
            <a:spLocks noChangeShapeType="1"/>
          </p:cNvSpPr>
          <p:nvPr/>
        </p:nvSpPr>
        <p:spPr bwMode="auto">
          <a:xfrm>
            <a:off x="490538" y="5408613"/>
            <a:ext cx="3254375" cy="0"/>
          </a:xfrm>
          <a:prstGeom prst="line">
            <a:avLst/>
          </a:prstGeom>
          <a:noFill/>
          <a:ln w="9525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6247" name="Group 18697"/>
          <p:cNvGrpSpPr>
            <a:grpSpLocks/>
          </p:cNvGrpSpPr>
          <p:nvPr/>
        </p:nvGrpSpPr>
        <p:grpSpPr bwMode="auto">
          <a:xfrm>
            <a:off x="530225" y="5449888"/>
            <a:ext cx="3113088" cy="1809750"/>
            <a:chOff x="530226" y="5449888"/>
            <a:chExt cx="3113088" cy="1809750"/>
          </a:xfrm>
        </p:grpSpPr>
        <p:sp>
          <p:nvSpPr>
            <p:cNvPr id="6309" name="Line 217"/>
            <p:cNvSpPr>
              <a:spLocks noChangeShapeType="1"/>
            </p:cNvSpPr>
            <p:nvPr/>
          </p:nvSpPr>
          <p:spPr bwMode="auto">
            <a:xfrm>
              <a:off x="554038" y="6678613"/>
              <a:ext cx="0" cy="204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10" name="Line 218"/>
            <p:cNvSpPr>
              <a:spLocks noChangeShapeType="1"/>
            </p:cNvSpPr>
            <p:nvPr/>
          </p:nvSpPr>
          <p:spPr bwMode="auto">
            <a:xfrm>
              <a:off x="860426" y="7058026"/>
              <a:ext cx="0" cy="1190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11" name="Line 219"/>
            <p:cNvSpPr>
              <a:spLocks noChangeShapeType="1"/>
            </p:cNvSpPr>
            <p:nvPr/>
          </p:nvSpPr>
          <p:spPr bwMode="auto">
            <a:xfrm>
              <a:off x="1166813" y="6516688"/>
              <a:ext cx="0" cy="2222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12" name="Line 220"/>
            <p:cNvSpPr>
              <a:spLocks noChangeShapeType="1"/>
            </p:cNvSpPr>
            <p:nvPr/>
          </p:nvSpPr>
          <p:spPr bwMode="auto">
            <a:xfrm>
              <a:off x="1473201" y="6613526"/>
              <a:ext cx="0" cy="2143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13" name="Line 221"/>
            <p:cNvSpPr>
              <a:spLocks noChangeShapeType="1"/>
            </p:cNvSpPr>
            <p:nvPr/>
          </p:nvSpPr>
          <p:spPr bwMode="auto">
            <a:xfrm>
              <a:off x="1779588" y="6516688"/>
              <a:ext cx="0" cy="2222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14" name="Line 222"/>
            <p:cNvSpPr>
              <a:spLocks noChangeShapeType="1"/>
            </p:cNvSpPr>
            <p:nvPr/>
          </p:nvSpPr>
          <p:spPr bwMode="auto">
            <a:xfrm>
              <a:off x="2085976" y="6391276"/>
              <a:ext cx="0" cy="231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15" name="Line 223"/>
            <p:cNvSpPr>
              <a:spLocks noChangeShapeType="1"/>
            </p:cNvSpPr>
            <p:nvPr/>
          </p:nvSpPr>
          <p:spPr bwMode="auto">
            <a:xfrm>
              <a:off x="2393951" y="7129463"/>
              <a:ext cx="0" cy="1095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16" name="Line 224"/>
            <p:cNvSpPr>
              <a:spLocks noChangeShapeType="1"/>
            </p:cNvSpPr>
            <p:nvPr/>
          </p:nvSpPr>
          <p:spPr bwMode="auto">
            <a:xfrm>
              <a:off x="2701926" y="5449888"/>
              <a:ext cx="0" cy="103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17" name="Line 225"/>
            <p:cNvSpPr>
              <a:spLocks noChangeShapeType="1"/>
            </p:cNvSpPr>
            <p:nvPr/>
          </p:nvSpPr>
          <p:spPr bwMode="auto">
            <a:xfrm>
              <a:off x="3008313" y="7019926"/>
              <a:ext cx="0" cy="130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18" name="Line 226"/>
            <p:cNvSpPr>
              <a:spLocks noChangeShapeType="1"/>
            </p:cNvSpPr>
            <p:nvPr/>
          </p:nvSpPr>
          <p:spPr bwMode="auto">
            <a:xfrm>
              <a:off x="3314701" y="6516688"/>
              <a:ext cx="0" cy="2222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19" name="Line 227"/>
            <p:cNvSpPr>
              <a:spLocks noChangeShapeType="1"/>
            </p:cNvSpPr>
            <p:nvPr/>
          </p:nvSpPr>
          <p:spPr bwMode="auto">
            <a:xfrm>
              <a:off x="3622676" y="6548438"/>
              <a:ext cx="0" cy="2206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20" name="Oval 239"/>
            <p:cNvSpPr>
              <a:spLocks noChangeArrowheads="1"/>
            </p:cNvSpPr>
            <p:nvPr/>
          </p:nvSpPr>
          <p:spPr bwMode="auto">
            <a:xfrm>
              <a:off x="530226" y="6761163"/>
              <a:ext cx="42863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21" name="Oval 240"/>
            <p:cNvSpPr>
              <a:spLocks noChangeArrowheads="1"/>
            </p:cNvSpPr>
            <p:nvPr/>
          </p:nvSpPr>
          <p:spPr bwMode="auto">
            <a:xfrm>
              <a:off x="839788" y="7094538"/>
              <a:ext cx="41275" cy="428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22" name="Oval 241"/>
            <p:cNvSpPr>
              <a:spLocks noChangeArrowheads="1"/>
            </p:cNvSpPr>
            <p:nvPr/>
          </p:nvSpPr>
          <p:spPr bwMode="auto">
            <a:xfrm>
              <a:off x="1146176" y="6607176"/>
              <a:ext cx="41275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23" name="Oval 242"/>
            <p:cNvSpPr>
              <a:spLocks noChangeArrowheads="1"/>
            </p:cNvSpPr>
            <p:nvPr/>
          </p:nvSpPr>
          <p:spPr bwMode="auto">
            <a:xfrm>
              <a:off x="1452563" y="6700838"/>
              <a:ext cx="41275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24" name="Oval 243"/>
            <p:cNvSpPr>
              <a:spLocks noChangeArrowheads="1"/>
            </p:cNvSpPr>
            <p:nvPr/>
          </p:nvSpPr>
          <p:spPr bwMode="auto">
            <a:xfrm>
              <a:off x="1758951" y="6607176"/>
              <a:ext cx="42863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25" name="Oval 244"/>
            <p:cNvSpPr>
              <a:spLocks noChangeArrowheads="1"/>
            </p:cNvSpPr>
            <p:nvPr/>
          </p:nvSpPr>
          <p:spPr bwMode="auto">
            <a:xfrm>
              <a:off x="2065338" y="6486526"/>
              <a:ext cx="42863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26" name="Oval 245"/>
            <p:cNvSpPr>
              <a:spLocks noChangeArrowheads="1"/>
            </p:cNvSpPr>
            <p:nvPr/>
          </p:nvSpPr>
          <p:spPr bwMode="auto">
            <a:xfrm>
              <a:off x="2371726" y="7218363"/>
              <a:ext cx="42863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27" name="Oval 246"/>
            <p:cNvSpPr>
              <a:spLocks noChangeArrowheads="1"/>
            </p:cNvSpPr>
            <p:nvPr/>
          </p:nvSpPr>
          <p:spPr bwMode="auto">
            <a:xfrm>
              <a:off x="2681288" y="5480051"/>
              <a:ext cx="41275" cy="428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28" name="Oval 247"/>
            <p:cNvSpPr>
              <a:spLocks noChangeArrowheads="1"/>
            </p:cNvSpPr>
            <p:nvPr/>
          </p:nvSpPr>
          <p:spPr bwMode="auto">
            <a:xfrm>
              <a:off x="2987676" y="7064376"/>
              <a:ext cx="41275" cy="428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29" name="Oval 248"/>
            <p:cNvSpPr>
              <a:spLocks noChangeArrowheads="1"/>
            </p:cNvSpPr>
            <p:nvPr/>
          </p:nvSpPr>
          <p:spPr bwMode="auto">
            <a:xfrm>
              <a:off x="3294063" y="6607176"/>
              <a:ext cx="42863" cy="412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  <p:sp>
          <p:nvSpPr>
            <p:cNvPr id="6330" name="Oval 249"/>
            <p:cNvSpPr>
              <a:spLocks noChangeArrowheads="1"/>
            </p:cNvSpPr>
            <p:nvPr/>
          </p:nvSpPr>
          <p:spPr bwMode="auto">
            <a:xfrm>
              <a:off x="3600451" y="6638926"/>
              <a:ext cx="42863" cy="428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800">
                <a:latin typeface="Arial" charset="0"/>
              </a:endParaRPr>
            </a:p>
          </p:txBody>
        </p:sp>
      </p:grpSp>
      <p:grpSp>
        <p:nvGrpSpPr>
          <p:cNvPr id="6248" name="Group 18698"/>
          <p:cNvGrpSpPr>
            <a:grpSpLocks/>
          </p:cNvGrpSpPr>
          <p:nvPr/>
        </p:nvGrpSpPr>
        <p:grpSpPr bwMode="auto">
          <a:xfrm>
            <a:off x="593725" y="5548313"/>
            <a:ext cx="3111500" cy="1690687"/>
            <a:chOff x="593726" y="5548313"/>
            <a:chExt cx="3111500" cy="1690688"/>
          </a:xfrm>
        </p:grpSpPr>
        <p:sp>
          <p:nvSpPr>
            <p:cNvPr id="18554" name="Line 228"/>
            <p:cNvSpPr>
              <a:spLocks noChangeShapeType="1"/>
            </p:cNvSpPr>
            <p:nvPr/>
          </p:nvSpPr>
          <p:spPr bwMode="auto">
            <a:xfrm>
              <a:off x="614364" y="6727826"/>
              <a:ext cx="0" cy="18415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555" name="Line 229"/>
            <p:cNvSpPr>
              <a:spLocks noChangeShapeType="1"/>
            </p:cNvSpPr>
            <p:nvPr/>
          </p:nvSpPr>
          <p:spPr bwMode="auto">
            <a:xfrm>
              <a:off x="920751" y="7150101"/>
              <a:ext cx="0" cy="7302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556" name="Line 230"/>
            <p:cNvSpPr>
              <a:spLocks noChangeShapeType="1"/>
            </p:cNvSpPr>
            <p:nvPr/>
          </p:nvSpPr>
          <p:spPr bwMode="auto">
            <a:xfrm>
              <a:off x="1227139" y="6616701"/>
              <a:ext cx="0" cy="19685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557" name="Line 231"/>
            <p:cNvSpPr>
              <a:spLocks noChangeShapeType="1"/>
            </p:cNvSpPr>
            <p:nvPr/>
          </p:nvSpPr>
          <p:spPr bwMode="auto">
            <a:xfrm>
              <a:off x="1533526" y="6616701"/>
              <a:ext cx="0" cy="19685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558" name="Line 232"/>
            <p:cNvSpPr>
              <a:spLocks noChangeShapeType="1"/>
            </p:cNvSpPr>
            <p:nvPr/>
          </p:nvSpPr>
          <p:spPr bwMode="auto">
            <a:xfrm>
              <a:off x="1843089" y="6643689"/>
              <a:ext cx="0" cy="195262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559" name="Line 233"/>
            <p:cNvSpPr>
              <a:spLocks noChangeShapeType="1"/>
            </p:cNvSpPr>
            <p:nvPr/>
          </p:nvSpPr>
          <p:spPr bwMode="auto">
            <a:xfrm>
              <a:off x="2149476" y="6426201"/>
              <a:ext cx="0" cy="21272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24" name="Line 234"/>
            <p:cNvSpPr>
              <a:spLocks noChangeShapeType="1"/>
            </p:cNvSpPr>
            <p:nvPr/>
          </p:nvSpPr>
          <p:spPr bwMode="auto">
            <a:xfrm>
              <a:off x="2455864" y="7185026"/>
              <a:ext cx="0" cy="53975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25" name="Line 235"/>
            <p:cNvSpPr>
              <a:spLocks noChangeShapeType="1"/>
            </p:cNvSpPr>
            <p:nvPr/>
          </p:nvSpPr>
          <p:spPr bwMode="auto">
            <a:xfrm>
              <a:off x="2762251" y="5548313"/>
              <a:ext cx="0" cy="13970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26" name="Line 236"/>
            <p:cNvSpPr>
              <a:spLocks noChangeShapeType="1"/>
            </p:cNvSpPr>
            <p:nvPr/>
          </p:nvSpPr>
          <p:spPr bwMode="auto">
            <a:xfrm>
              <a:off x="3068639" y="7083426"/>
              <a:ext cx="0" cy="10160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27" name="Line 237"/>
            <p:cNvSpPr>
              <a:spLocks noChangeShapeType="1"/>
            </p:cNvSpPr>
            <p:nvPr/>
          </p:nvSpPr>
          <p:spPr bwMode="auto">
            <a:xfrm>
              <a:off x="3375026" y="6535739"/>
              <a:ext cx="0" cy="20320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28" name="Line 238"/>
            <p:cNvSpPr>
              <a:spLocks noChangeShapeType="1"/>
            </p:cNvSpPr>
            <p:nvPr/>
          </p:nvSpPr>
          <p:spPr bwMode="auto">
            <a:xfrm>
              <a:off x="3684589" y="6643689"/>
              <a:ext cx="0" cy="195262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41" name="Rectangle 250"/>
            <p:cNvSpPr>
              <a:spLocks noChangeArrowheads="1"/>
            </p:cNvSpPr>
            <p:nvPr/>
          </p:nvSpPr>
          <p:spPr bwMode="auto">
            <a:xfrm>
              <a:off x="593726" y="6799264"/>
              <a:ext cx="41275" cy="428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42" name="Rectangle 251"/>
            <p:cNvSpPr>
              <a:spLocks noChangeArrowheads="1"/>
            </p:cNvSpPr>
            <p:nvPr/>
          </p:nvSpPr>
          <p:spPr bwMode="auto">
            <a:xfrm>
              <a:off x="900114" y="7164389"/>
              <a:ext cx="41275" cy="428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43" name="Rectangle 252"/>
            <p:cNvSpPr>
              <a:spLocks noChangeArrowheads="1"/>
            </p:cNvSpPr>
            <p:nvPr/>
          </p:nvSpPr>
          <p:spPr bwMode="auto">
            <a:xfrm>
              <a:off x="1206501" y="6696076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44" name="Rectangle 253"/>
            <p:cNvSpPr>
              <a:spLocks noChangeArrowheads="1"/>
            </p:cNvSpPr>
            <p:nvPr/>
          </p:nvSpPr>
          <p:spPr bwMode="auto">
            <a:xfrm>
              <a:off x="1512889" y="6696076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45" name="Rectangle 254"/>
            <p:cNvSpPr>
              <a:spLocks noChangeArrowheads="1"/>
            </p:cNvSpPr>
            <p:nvPr/>
          </p:nvSpPr>
          <p:spPr bwMode="auto">
            <a:xfrm>
              <a:off x="1822451" y="6721476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46" name="Rectangle 255"/>
            <p:cNvSpPr>
              <a:spLocks noChangeArrowheads="1"/>
            </p:cNvSpPr>
            <p:nvPr/>
          </p:nvSpPr>
          <p:spPr bwMode="auto">
            <a:xfrm>
              <a:off x="2128839" y="6511926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47" name="Rectangle 256"/>
            <p:cNvSpPr>
              <a:spLocks noChangeArrowheads="1"/>
            </p:cNvSpPr>
            <p:nvPr/>
          </p:nvSpPr>
          <p:spPr bwMode="auto">
            <a:xfrm>
              <a:off x="2435226" y="7192964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48" name="Rectangle 257"/>
            <p:cNvSpPr>
              <a:spLocks noChangeArrowheads="1"/>
            </p:cNvSpPr>
            <p:nvPr/>
          </p:nvSpPr>
          <p:spPr bwMode="auto">
            <a:xfrm>
              <a:off x="2741614" y="5595938"/>
              <a:ext cx="41275" cy="428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49" name="Rectangle 258"/>
            <p:cNvSpPr>
              <a:spLocks noChangeArrowheads="1"/>
            </p:cNvSpPr>
            <p:nvPr/>
          </p:nvSpPr>
          <p:spPr bwMode="auto">
            <a:xfrm>
              <a:off x="3048001" y="7113589"/>
              <a:ext cx="42863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50" name="Rectangle 259"/>
            <p:cNvSpPr>
              <a:spLocks noChangeArrowheads="1"/>
            </p:cNvSpPr>
            <p:nvPr/>
          </p:nvSpPr>
          <p:spPr bwMode="auto">
            <a:xfrm>
              <a:off x="3354389" y="6616701"/>
              <a:ext cx="42862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651" name="Rectangle 260"/>
            <p:cNvSpPr>
              <a:spLocks noChangeArrowheads="1"/>
            </p:cNvSpPr>
            <p:nvPr/>
          </p:nvSpPr>
          <p:spPr bwMode="auto">
            <a:xfrm>
              <a:off x="3663951" y="6721476"/>
              <a:ext cx="41275" cy="412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6249" name="Line 261"/>
          <p:cNvSpPr>
            <a:spLocks noChangeShapeType="1"/>
          </p:cNvSpPr>
          <p:nvPr/>
        </p:nvSpPr>
        <p:spPr bwMode="auto">
          <a:xfrm flipV="1">
            <a:off x="490538" y="5348288"/>
            <a:ext cx="0" cy="1951037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50" name="Line 262"/>
          <p:cNvSpPr>
            <a:spLocks noChangeShapeType="1"/>
          </p:cNvSpPr>
          <p:nvPr/>
        </p:nvSpPr>
        <p:spPr bwMode="auto">
          <a:xfrm flipH="1">
            <a:off x="452438" y="7239000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51" name="Rectangle 263"/>
          <p:cNvSpPr>
            <a:spLocks noChangeArrowheads="1"/>
          </p:cNvSpPr>
          <p:nvPr/>
        </p:nvSpPr>
        <p:spPr bwMode="auto">
          <a:xfrm>
            <a:off x="379413" y="7188200"/>
            <a:ext cx="100012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252" name="Line 264"/>
          <p:cNvSpPr>
            <a:spLocks noChangeShapeType="1"/>
          </p:cNvSpPr>
          <p:nvPr/>
        </p:nvSpPr>
        <p:spPr bwMode="auto">
          <a:xfrm flipH="1">
            <a:off x="452438" y="6872288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53" name="Rectangle 265"/>
          <p:cNvSpPr>
            <a:spLocks noChangeArrowheads="1"/>
          </p:cNvSpPr>
          <p:nvPr/>
        </p:nvSpPr>
        <p:spPr bwMode="auto">
          <a:xfrm>
            <a:off x="327025" y="6823075"/>
            <a:ext cx="1555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20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254" name="Line 266"/>
          <p:cNvSpPr>
            <a:spLocks noChangeShapeType="1"/>
          </p:cNvSpPr>
          <p:nvPr/>
        </p:nvSpPr>
        <p:spPr bwMode="auto">
          <a:xfrm flipH="1">
            <a:off x="452438" y="6507163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55" name="Rectangle 267"/>
          <p:cNvSpPr>
            <a:spLocks noChangeArrowheads="1"/>
          </p:cNvSpPr>
          <p:nvPr/>
        </p:nvSpPr>
        <p:spPr bwMode="auto">
          <a:xfrm>
            <a:off x="327025" y="6456363"/>
            <a:ext cx="1555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40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256" name="Line 268"/>
          <p:cNvSpPr>
            <a:spLocks noChangeShapeType="1"/>
          </p:cNvSpPr>
          <p:nvPr/>
        </p:nvSpPr>
        <p:spPr bwMode="auto">
          <a:xfrm flipH="1">
            <a:off x="452438" y="6140450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57" name="Rectangle 269"/>
          <p:cNvSpPr>
            <a:spLocks noChangeArrowheads="1"/>
          </p:cNvSpPr>
          <p:nvPr/>
        </p:nvSpPr>
        <p:spPr bwMode="auto">
          <a:xfrm>
            <a:off x="327025" y="6091238"/>
            <a:ext cx="1555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60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258" name="Line 270"/>
          <p:cNvSpPr>
            <a:spLocks noChangeShapeType="1"/>
          </p:cNvSpPr>
          <p:nvPr/>
        </p:nvSpPr>
        <p:spPr bwMode="auto">
          <a:xfrm flipH="1">
            <a:off x="452438" y="5775325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59" name="Rectangle 271"/>
          <p:cNvSpPr>
            <a:spLocks noChangeArrowheads="1"/>
          </p:cNvSpPr>
          <p:nvPr/>
        </p:nvSpPr>
        <p:spPr bwMode="auto">
          <a:xfrm>
            <a:off x="327025" y="5724525"/>
            <a:ext cx="1555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80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260" name="Line 272"/>
          <p:cNvSpPr>
            <a:spLocks noChangeShapeType="1"/>
          </p:cNvSpPr>
          <p:nvPr/>
        </p:nvSpPr>
        <p:spPr bwMode="auto">
          <a:xfrm flipH="1">
            <a:off x="452438" y="5408613"/>
            <a:ext cx="381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61" name="Rectangle 273"/>
          <p:cNvSpPr>
            <a:spLocks noChangeArrowheads="1"/>
          </p:cNvSpPr>
          <p:nvPr/>
        </p:nvSpPr>
        <p:spPr bwMode="auto">
          <a:xfrm>
            <a:off x="273050" y="5359400"/>
            <a:ext cx="211138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al" charset="0"/>
              </a:rPr>
              <a:t>100</a:t>
            </a:r>
            <a:endParaRPr lang="en-US" altLang="en-US" sz="800">
              <a:latin typeface="Arial" charset="0"/>
            </a:endParaRPr>
          </a:p>
        </p:txBody>
      </p:sp>
      <p:sp>
        <p:nvSpPr>
          <p:cNvPr id="6262" name="Rectangle 274"/>
          <p:cNvSpPr>
            <a:spLocks noChangeArrowheads="1"/>
          </p:cNvSpPr>
          <p:nvPr/>
        </p:nvSpPr>
        <p:spPr bwMode="auto">
          <a:xfrm rot="-5400000">
            <a:off x="-838200" y="6191250"/>
            <a:ext cx="20383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rgbClr val="000000"/>
                </a:solidFill>
                <a:latin typeface="Arial" charset="0"/>
              </a:rPr>
              <a:t>Percentage with mutation (+/- SE)</a:t>
            </a:r>
            <a:endParaRPr lang="en-US" altLang="en-US" sz="1000" b="1">
              <a:latin typeface="Arial" charset="0"/>
            </a:endParaRPr>
          </a:p>
        </p:txBody>
      </p:sp>
      <p:sp>
        <p:nvSpPr>
          <p:cNvPr id="6263" name="Line 275"/>
          <p:cNvSpPr>
            <a:spLocks noChangeShapeType="1"/>
          </p:cNvSpPr>
          <p:nvPr/>
        </p:nvSpPr>
        <p:spPr bwMode="auto">
          <a:xfrm>
            <a:off x="490538" y="7299325"/>
            <a:ext cx="325437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64" name="Line 276"/>
          <p:cNvSpPr>
            <a:spLocks noChangeShapeType="1"/>
          </p:cNvSpPr>
          <p:nvPr/>
        </p:nvSpPr>
        <p:spPr bwMode="auto">
          <a:xfrm>
            <a:off x="584200" y="729932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65" name="Rectangle 277"/>
          <p:cNvSpPr>
            <a:spLocks noChangeArrowheads="1"/>
          </p:cNvSpPr>
          <p:nvPr/>
        </p:nvSpPr>
        <p:spPr bwMode="auto">
          <a:xfrm>
            <a:off x="527050" y="7358063"/>
            <a:ext cx="1476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41L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66" name="Line 278"/>
          <p:cNvSpPr>
            <a:spLocks noChangeShapeType="1"/>
          </p:cNvSpPr>
          <p:nvPr/>
        </p:nvSpPr>
        <p:spPr bwMode="auto">
          <a:xfrm>
            <a:off x="890588" y="729932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67" name="Rectangle 279"/>
          <p:cNvSpPr>
            <a:spLocks noChangeArrowheads="1"/>
          </p:cNvSpPr>
          <p:nvPr/>
        </p:nvSpPr>
        <p:spPr bwMode="auto">
          <a:xfrm>
            <a:off x="827088" y="7358063"/>
            <a:ext cx="1619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65R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68" name="Line 280"/>
          <p:cNvSpPr>
            <a:spLocks noChangeShapeType="1"/>
          </p:cNvSpPr>
          <p:nvPr/>
        </p:nvSpPr>
        <p:spPr bwMode="auto">
          <a:xfrm>
            <a:off x="1196975" y="729932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69" name="Rectangle 281"/>
          <p:cNvSpPr>
            <a:spLocks noChangeArrowheads="1"/>
          </p:cNvSpPr>
          <p:nvPr/>
        </p:nvSpPr>
        <p:spPr bwMode="auto">
          <a:xfrm>
            <a:off x="1133475" y="7358063"/>
            <a:ext cx="1619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67N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70" name="Line 282"/>
          <p:cNvSpPr>
            <a:spLocks noChangeShapeType="1"/>
          </p:cNvSpPr>
          <p:nvPr/>
        </p:nvSpPr>
        <p:spPr bwMode="auto">
          <a:xfrm>
            <a:off x="1503363" y="729932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71" name="Rectangle 283"/>
          <p:cNvSpPr>
            <a:spLocks noChangeArrowheads="1"/>
          </p:cNvSpPr>
          <p:nvPr/>
        </p:nvSpPr>
        <p:spPr bwMode="auto">
          <a:xfrm>
            <a:off x="1439863" y="7358063"/>
            <a:ext cx="1619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70R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72" name="Line 284"/>
          <p:cNvSpPr>
            <a:spLocks noChangeShapeType="1"/>
          </p:cNvSpPr>
          <p:nvPr/>
        </p:nvSpPr>
        <p:spPr bwMode="auto">
          <a:xfrm>
            <a:off x="1809750" y="729932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73" name="Rectangle 285"/>
          <p:cNvSpPr>
            <a:spLocks noChangeArrowheads="1"/>
          </p:cNvSpPr>
          <p:nvPr/>
        </p:nvSpPr>
        <p:spPr bwMode="auto">
          <a:xfrm>
            <a:off x="1749425" y="7358063"/>
            <a:ext cx="1571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74V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74" name="Line 286"/>
          <p:cNvSpPr>
            <a:spLocks noChangeShapeType="1"/>
          </p:cNvSpPr>
          <p:nvPr/>
        </p:nvSpPr>
        <p:spPr bwMode="auto">
          <a:xfrm>
            <a:off x="2119313" y="729932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75" name="Rectangle 287"/>
          <p:cNvSpPr>
            <a:spLocks noChangeArrowheads="1"/>
          </p:cNvSpPr>
          <p:nvPr/>
        </p:nvSpPr>
        <p:spPr bwMode="auto">
          <a:xfrm>
            <a:off x="2035175" y="7358063"/>
            <a:ext cx="2032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115F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76" name="Line 288"/>
          <p:cNvSpPr>
            <a:spLocks noChangeShapeType="1"/>
          </p:cNvSpPr>
          <p:nvPr/>
        </p:nvSpPr>
        <p:spPr bwMode="auto">
          <a:xfrm>
            <a:off x="2425700" y="729932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77" name="Rectangle 289"/>
          <p:cNvSpPr>
            <a:spLocks noChangeArrowheads="1"/>
          </p:cNvSpPr>
          <p:nvPr/>
        </p:nvSpPr>
        <p:spPr bwMode="auto">
          <a:xfrm>
            <a:off x="2332038" y="7358063"/>
            <a:ext cx="2254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151M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78" name="Line 290"/>
          <p:cNvSpPr>
            <a:spLocks noChangeShapeType="1"/>
          </p:cNvSpPr>
          <p:nvPr/>
        </p:nvSpPr>
        <p:spPr bwMode="auto">
          <a:xfrm>
            <a:off x="2732088" y="729932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79" name="Rectangle 291"/>
          <p:cNvSpPr>
            <a:spLocks noChangeArrowheads="1"/>
          </p:cNvSpPr>
          <p:nvPr/>
        </p:nvSpPr>
        <p:spPr bwMode="auto">
          <a:xfrm>
            <a:off x="2619375" y="7358063"/>
            <a:ext cx="2587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184V/I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80" name="Line 292"/>
          <p:cNvSpPr>
            <a:spLocks noChangeShapeType="1"/>
          </p:cNvSpPr>
          <p:nvPr/>
        </p:nvSpPr>
        <p:spPr bwMode="auto">
          <a:xfrm>
            <a:off x="3038475" y="729932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81" name="Rectangle 293"/>
          <p:cNvSpPr>
            <a:spLocks noChangeArrowheads="1"/>
          </p:cNvSpPr>
          <p:nvPr/>
        </p:nvSpPr>
        <p:spPr bwMode="auto">
          <a:xfrm>
            <a:off x="2940050" y="7358063"/>
            <a:ext cx="23336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210W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82" name="Line 294"/>
          <p:cNvSpPr>
            <a:spLocks noChangeShapeType="1"/>
          </p:cNvSpPr>
          <p:nvPr/>
        </p:nvSpPr>
        <p:spPr bwMode="auto">
          <a:xfrm>
            <a:off x="3344863" y="729932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83" name="Rectangle 295"/>
          <p:cNvSpPr>
            <a:spLocks noChangeArrowheads="1"/>
          </p:cNvSpPr>
          <p:nvPr/>
        </p:nvSpPr>
        <p:spPr bwMode="auto">
          <a:xfrm>
            <a:off x="3217863" y="7358063"/>
            <a:ext cx="2889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215F/Y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84" name="Line 296"/>
          <p:cNvSpPr>
            <a:spLocks noChangeShapeType="1"/>
          </p:cNvSpPr>
          <p:nvPr/>
        </p:nvSpPr>
        <p:spPr bwMode="auto">
          <a:xfrm>
            <a:off x="3652838" y="7299325"/>
            <a:ext cx="0" cy="3968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85" name="Rectangle 297"/>
          <p:cNvSpPr>
            <a:spLocks noChangeArrowheads="1"/>
          </p:cNvSpPr>
          <p:nvPr/>
        </p:nvSpPr>
        <p:spPr bwMode="auto">
          <a:xfrm>
            <a:off x="3517900" y="7358063"/>
            <a:ext cx="3048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700">
                <a:solidFill>
                  <a:srgbClr val="000000"/>
                </a:solidFill>
                <a:latin typeface="Arial" charset="0"/>
              </a:rPr>
              <a:t>219E/Q</a:t>
            </a:r>
            <a:endParaRPr lang="en-US" altLang="en-US" sz="900">
              <a:latin typeface="Arial" charset="0"/>
            </a:endParaRPr>
          </a:p>
        </p:txBody>
      </p:sp>
      <p:sp>
        <p:nvSpPr>
          <p:cNvPr id="6286" name="Rectangle 304"/>
          <p:cNvSpPr>
            <a:spLocks noChangeArrowheads="1"/>
          </p:cNvSpPr>
          <p:nvPr/>
        </p:nvSpPr>
        <p:spPr bwMode="auto">
          <a:xfrm>
            <a:off x="1673225" y="5222875"/>
            <a:ext cx="10064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rgbClr val="000000"/>
                </a:solidFill>
                <a:latin typeface="Arial" charset="0"/>
              </a:rPr>
              <a:t>Week 96 (N=130)</a:t>
            </a:r>
            <a:endParaRPr lang="en-US" altLang="en-US" sz="1000" b="1"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04"/>
          <p:cNvSpPr txBox="1">
            <a:spLocks noChangeArrowheads="1"/>
          </p:cNvSpPr>
          <p:nvPr/>
        </p:nvSpPr>
        <p:spPr bwMode="auto">
          <a:xfrm>
            <a:off x="-26988" y="57150"/>
            <a:ext cx="39766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8650" indent="-62865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100" b="1" dirty="0">
                <a:latin typeface="Arial" charset="0"/>
                <a:ea typeface="MS PGothic" pitchFamily="34" charset="-128"/>
              </a:rPr>
              <a:t>Supplementary Figure </a:t>
            </a:r>
            <a:r>
              <a:rPr lang="en-GB" altLang="en-US" sz="1100" b="1" dirty="0" smtClean="0">
                <a:latin typeface="Arial" charset="0"/>
                <a:ea typeface="MS PGothic" pitchFamily="34" charset="-128"/>
              </a:rPr>
              <a:t>4: </a:t>
            </a:r>
            <a:r>
              <a:rPr lang="en-GB" altLang="en-US" sz="1100" b="1" dirty="0">
                <a:latin typeface="Arial" charset="0"/>
                <a:ea typeface="MS PGothic" pitchFamily="34" charset="-128"/>
              </a:rPr>
              <a:t>Self-reported missing any ART pills in the last 4 weeks</a:t>
            </a:r>
          </a:p>
        </p:txBody>
      </p:sp>
      <p:sp>
        <p:nvSpPr>
          <p:cNvPr id="7171" name="Rectangle 351"/>
          <p:cNvSpPr>
            <a:spLocks noChangeArrowheads="1"/>
          </p:cNvSpPr>
          <p:nvPr/>
        </p:nvSpPr>
        <p:spPr bwMode="auto">
          <a:xfrm>
            <a:off x="379413" y="2265363"/>
            <a:ext cx="571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0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172" name="Rectangle 353"/>
          <p:cNvSpPr>
            <a:spLocks noChangeArrowheads="1"/>
          </p:cNvSpPr>
          <p:nvPr/>
        </p:nvSpPr>
        <p:spPr bwMode="auto">
          <a:xfrm>
            <a:off x="379413" y="1725613"/>
            <a:ext cx="571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5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173" name="Rectangle 355"/>
          <p:cNvSpPr>
            <a:spLocks noChangeArrowheads="1"/>
          </p:cNvSpPr>
          <p:nvPr/>
        </p:nvSpPr>
        <p:spPr bwMode="auto">
          <a:xfrm>
            <a:off x="333375" y="1187450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10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174" name="Rectangle 357"/>
          <p:cNvSpPr>
            <a:spLocks noChangeArrowheads="1"/>
          </p:cNvSpPr>
          <p:nvPr/>
        </p:nvSpPr>
        <p:spPr bwMode="auto">
          <a:xfrm>
            <a:off x="333375" y="646113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15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175" name="Line 12"/>
          <p:cNvSpPr>
            <a:spLocks noChangeShapeType="1"/>
          </p:cNvSpPr>
          <p:nvPr/>
        </p:nvSpPr>
        <p:spPr bwMode="auto">
          <a:xfrm>
            <a:off x="466725" y="2306638"/>
            <a:ext cx="3065463" cy="0"/>
          </a:xfrm>
          <a:prstGeom prst="line">
            <a:avLst/>
          </a:prstGeom>
          <a:noFill/>
          <a:ln w="3175">
            <a:solidFill>
              <a:srgbClr val="F0F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76" name="Line 13"/>
          <p:cNvSpPr>
            <a:spLocks noChangeShapeType="1"/>
          </p:cNvSpPr>
          <p:nvPr/>
        </p:nvSpPr>
        <p:spPr bwMode="auto">
          <a:xfrm>
            <a:off x="466725" y="1766888"/>
            <a:ext cx="3065463" cy="0"/>
          </a:xfrm>
          <a:prstGeom prst="line">
            <a:avLst/>
          </a:prstGeom>
          <a:noFill/>
          <a:ln w="3175">
            <a:solidFill>
              <a:srgbClr val="F0F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77" name="Line 14"/>
          <p:cNvSpPr>
            <a:spLocks noChangeShapeType="1"/>
          </p:cNvSpPr>
          <p:nvPr/>
        </p:nvSpPr>
        <p:spPr bwMode="auto">
          <a:xfrm>
            <a:off x="466725" y="1230313"/>
            <a:ext cx="3065463" cy="0"/>
          </a:xfrm>
          <a:prstGeom prst="line">
            <a:avLst/>
          </a:prstGeom>
          <a:noFill/>
          <a:ln w="3175">
            <a:solidFill>
              <a:srgbClr val="F0F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78" name="Line 15"/>
          <p:cNvSpPr>
            <a:spLocks noChangeShapeType="1"/>
          </p:cNvSpPr>
          <p:nvPr/>
        </p:nvSpPr>
        <p:spPr bwMode="auto">
          <a:xfrm>
            <a:off x="466725" y="688975"/>
            <a:ext cx="3065463" cy="0"/>
          </a:xfrm>
          <a:prstGeom prst="line">
            <a:avLst/>
          </a:prstGeom>
          <a:noFill/>
          <a:ln w="3175">
            <a:solidFill>
              <a:srgbClr val="F0F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79" name="Freeform 16"/>
          <p:cNvSpPr>
            <a:spLocks/>
          </p:cNvSpPr>
          <p:nvPr/>
        </p:nvSpPr>
        <p:spPr bwMode="auto">
          <a:xfrm>
            <a:off x="514350" y="1195388"/>
            <a:ext cx="2946400" cy="588962"/>
          </a:xfrm>
          <a:custGeom>
            <a:avLst/>
            <a:gdLst>
              <a:gd name="T0" fmla="*/ 0 w 982"/>
              <a:gd name="T1" fmla="*/ 2147483647 h 167"/>
              <a:gd name="T2" fmla="*/ 2147483647 w 982"/>
              <a:gd name="T3" fmla="*/ 2147483647 h 167"/>
              <a:gd name="T4" fmla="*/ 2147483647 w 982"/>
              <a:gd name="T5" fmla="*/ 2147483647 h 167"/>
              <a:gd name="T6" fmla="*/ 2147483647 w 982"/>
              <a:gd name="T7" fmla="*/ 2147483647 h 167"/>
              <a:gd name="T8" fmla="*/ 2147483647 w 982"/>
              <a:gd name="T9" fmla="*/ 2147483647 h 167"/>
              <a:gd name="T10" fmla="*/ 2147483647 w 982"/>
              <a:gd name="T11" fmla="*/ 2147483647 h 167"/>
              <a:gd name="T12" fmla="*/ 2147483647 w 982"/>
              <a:gd name="T13" fmla="*/ 2147483647 h 167"/>
              <a:gd name="T14" fmla="*/ 2147483647 w 982"/>
              <a:gd name="T15" fmla="*/ 2147483647 h 167"/>
              <a:gd name="T16" fmla="*/ 2147483647 w 982"/>
              <a:gd name="T17" fmla="*/ 2147483647 h 167"/>
              <a:gd name="T18" fmla="*/ 2147483647 w 982"/>
              <a:gd name="T19" fmla="*/ 2147483647 h 167"/>
              <a:gd name="T20" fmla="*/ 2147483647 w 982"/>
              <a:gd name="T21" fmla="*/ 2147483647 h 167"/>
              <a:gd name="T22" fmla="*/ 2147483647 w 982"/>
              <a:gd name="T23" fmla="*/ 2147483647 h 167"/>
              <a:gd name="T24" fmla="*/ 2147483647 w 982"/>
              <a:gd name="T25" fmla="*/ 2147483647 h 167"/>
              <a:gd name="T26" fmla="*/ 2147483647 w 982"/>
              <a:gd name="T27" fmla="*/ 2147483647 h 167"/>
              <a:gd name="T28" fmla="*/ 2147483647 w 982"/>
              <a:gd name="T29" fmla="*/ 2147483647 h 167"/>
              <a:gd name="T30" fmla="*/ 2147483647 w 982"/>
              <a:gd name="T31" fmla="*/ 0 h 167"/>
              <a:gd name="T32" fmla="*/ 2147483647 w 982"/>
              <a:gd name="T33" fmla="*/ 2147483647 h 167"/>
              <a:gd name="T34" fmla="*/ 2147483647 w 982"/>
              <a:gd name="T35" fmla="*/ 2147483647 h 167"/>
              <a:gd name="T36" fmla="*/ 2147483647 w 982"/>
              <a:gd name="T37" fmla="*/ 2147483647 h 167"/>
              <a:gd name="T38" fmla="*/ 2147483647 w 982"/>
              <a:gd name="T39" fmla="*/ 2147483647 h 167"/>
              <a:gd name="T40" fmla="*/ 2147483647 w 982"/>
              <a:gd name="T41" fmla="*/ 2147483647 h 16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982" h="167">
                <a:moveTo>
                  <a:pt x="0" y="67"/>
                </a:moveTo>
                <a:lnTo>
                  <a:pt x="49" y="29"/>
                </a:lnTo>
                <a:lnTo>
                  <a:pt x="98" y="48"/>
                </a:lnTo>
                <a:lnTo>
                  <a:pt x="147" y="91"/>
                </a:lnTo>
                <a:lnTo>
                  <a:pt x="196" y="122"/>
                </a:lnTo>
                <a:lnTo>
                  <a:pt x="245" y="110"/>
                </a:lnTo>
                <a:lnTo>
                  <a:pt x="295" y="167"/>
                </a:lnTo>
                <a:lnTo>
                  <a:pt x="344" y="82"/>
                </a:lnTo>
                <a:lnTo>
                  <a:pt x="393" y="47"/>
                </a:lnTo>
                <a:lnTo>
                  <a:pt x="442" y="89"/>
                </a:lnTo>
                <a:lnTo>
                  <a:pt x="491" y="55"/>
                </a:lnTo>
                <a:lnTo>
                  <a:pt x="540" y="69"/>
                </a:lnTo>
                <a:lnTo>
                  <a:pt x="589" y="97"/>
                </a:lnTo>
                <a:lnTo>
                  <a:pt x="638" y="87"/>
                </a:lnTo>
                <a:lnTo>
                  <a:pt x="687" y="69"/>
                </a:lnTo>
                <a:lnTo>
                  <a:pt x="736" y="0"/>
                </a:lnTo>
                <a:lnTo>
                  <a:pt x="785" y="68"/>
                </a:lnTo>
                <a:lnTo>
                  <a:pt x="834" y="118"/>
                </a:lnTo>
                <a:lnTo>
                  <a:pt x="883" y="99"/>
                </a:lnTo>
                <a:lnTo>
                  <a:pt x="933" y="102"/>
                </a:lnTo>
                <a:lnTo>
                  <a:pt x="982" y="126"/>
                </a:lnTo>
              </a:path>
            </a:pathLst>
          </a:custGeom>
          <a:noFill/>
          <a:ln w="635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80" name="Rectangle 17"/>
          <p:cNvSpPr>
            <a:spLocks noChangeArrowheads="1"/>
          </p:cNvSpPr>
          <p:nvPr/>
        </p:nvSpPr>
        <p:spPr bwMode="auto">
          <a:xfrm>
            <a:off x="503238" y="1417638"/>
            <a:ext cx="23812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81" name="Rectangle 18"/>
          <p:cNvSpPr>
            <a:spLocks noChangeArrowheads="1"/>
          </p:cNvSpPr>
          <p:nvPr/>
        </p:nvSpPr>
        <p:spPr bwMode="auto">
          <a:xfrm>
            <a:off x="650875" y="1282700"/>
            <a:ext cx="23813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82" name="Rectangle 19"/>
          <p:cNvSpPr>
            <a:spLocks noChangeArrowheads="1"/>
          </p:cNvSpPr>
          <p:nvPr/>
        </p:nvSpPr>
        <p:spPr bwMode="auto">
          <a:xfrm>
            <a:off x="796925" y="1349375"/>
            <a:ext cx="23813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83" name="Rectangle 20"/>
          <p:cNvSpPr>
            <a:spLocks noChangeArrowheads="1"/>
          </p:cNvSpPr>
          <p:nvPr/>
        </p:nvSpPr>
        <p:spPr bwMode="auto">
          <a:xfrm>
            <a:off x="944563" y="1501775"/>
            <a:ext cx="23812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84" name="Rectangle 21"/>
          <p:cNvSpPr>
            <a:spLocks noChangeArrowheads="1"/>
          </p:cNvSpPr>
          <p:nvPr/>
        </p:nvSpPr>
        <p:spPr bwMode="auto">
          <a:xfrm>
            <a:off x="1090613" y="1611313"/>
            <a:ext cx="23812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85" name="Rectangle 22"/>
          <p:cNvSpPr>
            <a:spLocks noChangeArrowheads="1"/>
          </p:cNvSpPr>
          <p:nvPr/>
        </p:nvSpPr>
        <p:spPr bwMode="auto">
          <a:xfrm>
            <a:off x="1238250" y="1568450"/>
            <a:ext cx="23813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86" name="Rectangle 23"/>
          <p:cNvSpPr>
            <a:spLocks noChangeArrowheads="1"/>
          </p:cNvSpPr>
          <p:nvPr/>
        </p:nvSpPr>
        <p:spPr bwMode="auto">
          <a:xfrm>
            <a:off x="1387475" y="1770063"/>
            <a:ext cx="23813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87" name="Rectangle 24"/>
          <p:cNvSpPr>
            <a:spLocks noChangeArrowheads="1"/>
          </p:cNvSpPr>
          <p:nvPr/>
        </p:nvSpPr>
        <p:spPr bwMode="auto">
          <a:xfrm>
            <a:off x="1535113" y="1470025"/>
            <a:ext cx="23812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88" name="Rectangle 25"/>
          <p:cNvSpPr>
            <a:spLocks noChangeArrowheads="1"/>
          </p:cNvSpPr>
          <p:nvPr/>
        </p:nvSpPr>
        <p:spPr bwMode="auto">
          <a:xfrm>
            <a:off x="1681163" y="1346200"/>
            <a:ext cx="23812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89" name="Rectangle 26"/>
          <p:cNvSpPr>
            <a:spLocks noChangeArrowheads="1"/>
          </p:cNvSpPr>
          <p:nvPr/>
        </p:nvSpPr>
        <p:spPr bwMode="auto">
          <a:xfrm>
            <a:off x="1828800" y="1493838"/>
            <a:ext cx="23813" cy="30162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90" name="Rectangle 27"/>
          <p:cNvSpPr>
            <a:spLocks noChangeArrowheads="1"/>
          </p:cNvSpPr>
          <p:nvPr/>
        </p:nvSpPr>
        <p:spPr bwMode="auto">
          <a:xfrm>
            <a:off x="1976438" y="1374775"/>
            <a:ext cx="23812" cy="26988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91" name="Rectangle 28"/>
          <p:cNvSpPr>
            <a:spLocks noChangeArrowheads="1"/>
          </p:cNvSpPr>
          <p:nvPr/>
        </p:nvSpPr>
        <p:spPr bwMode="auto">
          <a:xfrm>
            <a:off x="2122488" y="1425575"/>
            <a:ext cx="23812" cy="26988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92" name="Rectangle 29"/>
          <p:cNvSpPr>
            <a:spLocks noChangeArrowheads="1"/>
          </p:cNvSpPr>
          <p:nvPr/>
        </p:nvSpPr>
        <p:spPr bwMode="auto">
          <a:xfrm>
            <a:off x="2270125" y="1524000"/>
            <a:ext cx="23813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93" name="Rectangle 30"/>
          <p:cNvSpPr>
            <a:spLocks noChangeArrowheads="1"/>
          </p:cNvSpPr>
          <p:nvPr/>
        </p:nvSpPr>
        <p:spPr bwMode="auto">
          <a:xfrm>
            <a:off x="2416175" y="1489075"/>
            <a:ext cx="23813" cy="26988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94" name="Rectangle 31"/>
          <p:cNvSpPr>
            <a:spLocks noChangeArrowheads="1"/>
          </p:cNvSpPr>
          <p:nvPr/>
        </p:nvSpPr>
        <p:spPr bwMode="auto">
          <a:xfrm>
            <a:off x="2563813" y="1425575"/>
            <a:ext cx="23812" cy="26988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95" name="Rectangle 32"/>
          <p:cNvSpPr>
            <a:spLocks noChangeArrowheads="1"/>
          </p:cNvSpPr>
          <p:nvPr/>
        </p:nvSpPr>
        <p:spPr bwMode="auto">
          <a:xfrm>
            <a:off x="2709863" y="1179513"/>
            <a:ext cx="23812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96" name="Rectangle 33"/>
          <p:cNvSpPr>
            <a:spLocks noChangeArrowheads="1"/>
          </p:cNvSpPr>
          <p:nvPr/>
        </p:nvSpPr>
        <p:spPr bwMode="auto">
          <a:xfrm>
            <a:off x="2857500" y="1420813"/>
            <a:ext cx="23813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97" name="Rectangle 34"/>
          <p:cNvSpPr>
            <a:spLocks noChangeArrowheads="1"/>
          </p:cNvSpPr>
          <p:nvPr/>
        </p:nvSpPr>
        <p:spPr bwMode="auto">
          <a:xfrm>
            <a:off x="3003550" y="1597025"/>
            <a:ext cx="25400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98" name="Rectangle 35"/>
          <p:cNvSpPr>
            <a:spLocks noChangeArrowheads="1"/>
          </p:cNvSpPr>
          <p:nvPr/>
        </p:nvSpPr>
        <p:spPr bwMode="auto">
          <a:xfrm>
            <a:off x="3151188" y="1530350"/>
            <a:ext cx="23812" cy="26988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199" name="Rectangle 36"/>
          <p:cNvSpPr>
            <a:spLocks noChangeArrowheads="1"/>
          </p:cNvSpPr>
          <p:nvPr/>
        </p:nvSpPr>
        <p:spPr bwMode="auto">
          <a:xfrm>
            <a:off x="3302000" y="1541463"/>
            <a:ext cx="23813" cy="26987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200" name="Rectangle 37"/>
          <p:cNvSpPr>
            <a:spLocks noChangeArrowheads="1"/>
          </p:cNvSpPr>
          <p:nvPr/>
        </p:nvSpPr>
        <p:spPr bwMode="auto">
          <a:xfrm>
            <a:off x="3448050" y="1625600"/>
            <a:ext cx="23813" cy="28575"/>
          </a:xfrm>
          <a:prstGeom prst="rect">
            <a:avLst/>
          </a:prstGeom>
          <a:solidFill>
            <a:srgbClr val="830051"/>
          </a:solidFill>
          <a:ln w="6350">
            <a:solidFill>
              <a:srgbClr val="83005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201" name="Line 38"/>
          <p:cNvSpPr>
            <a:spLocks noChangeShapeType="1"/>
          </p:cNvSpPr>
          <p:nvPr/>
        </p:nvSpPr>
        <p:spPr bwMode="auto">
          <a:xfrm flipV="1">
            <a:off x="514350" y="1057275"/>
            <a:ext cx="0" cy="666750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02" name="Line 39"/>
          <p:cNvSpPr>
            <a:spLocks noChangeShapeType="1"/>
          </p:cNvSpPr>
          <p:nvPr/>
        </p:nvSpPr>
        <p:spPr bwMode="auto">
          <a:xfrm flipV="1">
            <a:off x="661988" y="901700"/>
            <a:ext cx="0" cy="709613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03" name="Line 40"/>
          <p:cNvSpPr>
            <a:spLocks noChangeShapeType="1"/>
          </p:cNvSpPr>
          <p:nvPr/>
        </p:nvSpPr>
        <p:spPr bwMode="auto">
          <a:xfrm flipV="1">
            <a:off x="809625" y="977900"/>
            <a:ext cx="0" cy="690563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04" name="Line 41"/>
          <p:cNvSpPr>
            <a:spLocks noChangeShapeType="1"/>
          </p:cNvSpPr>
          <p:nvPr/>
        </p:nvSpPr>
        <p:spPr bwMode="auto">
          <a:xfrm flipV="1">
            <a:off x="955675" y="1152525"/>
            <a:ext cx="0" cy="642938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05" name="Line 42"/>
          <p:cNvSpPr>
            <a:spLocks noChangeShapeType="1"/>
          </p:cNvSpPr>
          <p:nvPr/>
        </p:nvSpPr>
        <p:spPr bwMode="auto">
          <a:xfrm flipV="1">
            <a:off x="1103313" y="1282700"/>
            <a:ext cx="0" cy="598488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06" name="Line 43"/>
          <p:cNvSpPr>
            <a:spLocks noChangeShapeType="1"/>
          </p:cNvSpPr>
          <p:nvPr/>
        </p:nvSpPr>
        <p:spPr bwMode="auto">
          <a:xfrm flipV="1">
            <a:off x="1249363" y="1227138"/>
            <a:ext cx="0" cy="622300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07" name="Line 44"/>
          <p:cNvSpPr>
            <a:spLocks noChangeShapeType="1"/>
          </p:cNvSpPr>
          <p:nvPr/>
        </p:nvSpPr>
        <p:spPr bwMode="auto">
          <a:xfrm flipV="1">
            <a:off x="1400175" y="1473200"/>
            <a:ext cx="0" cy="534988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08" name="Line 45"/>
          <p:cNvSpPr>
            <a:spLocks noChangeShapeType="1"/>
          </p:cNvSpPr>
          <p:nvPr/>
        </p:nvSpPr>
        <p:spPr bwMode="auto">
          <a:xfrm flipV="1">
            <a:off x="1546225" y="1112838"/>
            <a:ext cx="0" cy="654050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09" name="Line 46"/>
          <p:cNvSpPr>
            <a:spLocks noChangeShapeType="1"/>
          </p:cNvSpPr>
          <p:nvPr/>
        </p:nvSpPr>
        <p:spPr bwMode="auto">
          <a:xfrm flipV="1">
            <a:off x="1693863" y="973138"/>
            <a:ext cx="0" cy="690562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10" name="Line 47"/>
          <p:cNvSpPr>
            <a:spLocks noChangeShapeType="1"/>
          </p:cNvSpPr>
          <p:nvPr/>
        </p:nvSpPr>
        <p:spPr bwMode="auto">
          <a:xfrm flipV="1">
            <a:off x="1841500" y="1144588"/>
            <a:ext cx="0" cy="646112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11" name="Line 48"/>
          <p:cNvSpPr>
            <a:spLocks noChangeShapeType="1"/>
          </p:cNvSpPr>
          <p:nvPr/>
        </p:nvSpPr>
        <p:spPr bwMode="auto">
          <a:xfrm flipV="1">
            <a:off x="1987550" y="1008063"/>
            <a:ext cx="0" cy="681037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12" name="Line 49"/>
          <p:cNvSpPr>
            <a:spLocks noChangeShapeType="1"/>
          </p:cNvSpPr>
          <p:nvPr/>
        </p:nvSpPr>
        <p:spPr bwMode="auto">
          <a:xfrm flipV="1">
            <a:off x="2135188" y="1060450"/>
            <a:ext cx="0" cy="671513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13" name="Line 50"/>
          <p:cNvSpPr>
            <a:spLocks noChangeShapeType="1"/>
          </p:cNvSpPr>
          <p:nvPr/>
        </p:nvSpPr>
        <p:spPr bwMode="auto">
          <a:xfrm flipV="1">
            <a:off x="2281238" y="1176338"/>
            <a:ext cx="0" cy="636587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14" name="Line 51"/>
          <p:cNvSpPr>
            <a:spLocks noChangeShapeType="1"/>
          </p:cNvSpPr>
          <p:nvPr/>
        </p:nvSpPr>
        <p:spPr bwMode="auto">
          <a:xfrm flipV="1">
            <a:off x="2428875" y="1135063"/>
            <a:ext cx="0" cy="649287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15" name="Line 52"/>
          <p:cNvSpPr>
            <a:spLocks noChangeShapeType="1"/>
          </p:cNvSpPr>
          <p:nvPr/>
        </p:nvSpPr>
        <p:spPr bwMode="auto">
          <a:xfrm flipV="1">
            <a:off x="2574925" y="1060450"/>
            <a:ext cx="0" cy="671513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16" name="Line 53"/>
          <p:cNvSpPr>
            <a:spLocks noChangeShapeType="1"/>
          </p:cNvSpPr>
          <p:nvPr/>
        </p:nvSpPr>
        <p:spPr bwMode="auto">
          <a:xfrm flipV="1">
            <a:off x="2722563" y="777875"/>
            <a:ext cx="0" cy="752475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17" name="Line 54"/>
          <p:cNvSpPr>
            <a:spLocks noChangeShapeType="1"/>
          </p:cNvSpPr>
          <p:nvPr/>
        </p:nvSpPr>
        <p:spPr bwMode="auto">
          <a:xfrm flipV="1">
            <a:off x="2868613" y="1041400"/>
            <a:ext cx="0" cy="693738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18" name="Line 55"/>
          <p:cNvSpPr>
            <a:spLocks noChangeShapeType="1"/>
          </p:cNvSpPr>
          <p:nvPr/>
        </p:nvSpPr>
        <p:spPr bwMode="auto">
          <a:xfrm flipV="1">
            <a:off x="3016250" y="1227138"/>
            <a:ext cx="0" cy="663575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19" name="Line 56"/>
          <p:cNvSpPr>
            <a:spLocks noChangeShapeType="1"/>
          </p:cNvSpPr>
          <p:nvPr/>
        </p:nvSpPr>
        <p:spPr bwMode="auto">
          <a:xfrm flipV="1">
            <a:off x="3163888" y="1095375"/>
            <a:ext cx="0" cy="769938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20" name="Line 57"/>
          <p:cNvSpPr>
            <a:spLocks noChangeShapeType="1"/>
          </p:cNvSpPr>
          <p:nvPr/>
        </p:nvSpPr>
        <p:spPr bwMode="auto">
          <a:xfrm flipV="1">
            <a:off x="3313113" y="1028700"/>
            <a:ext cx="0" cy="884238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21" name="Line 58"/>
          <p:cNvSpPr>
            <a:spLocks noChangeShapeType="1"/>
          </p:cNvSpPr>
          <p:nvPr/>
        </p:nvSpPr>
        <p:spPr bwMode="auto">
          <a:xfrm flipV="1">
            <a:off x="3460750" y="1028700"/>
            <a:ext cx="0" cy="984250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22" name="Line 59"/>
          <p:cNvSpPr>
            <a:spLocks noChangeShapeType="1"/>
          </p:cNvSpPr>
          <p:nvPr/>
        </p:nvSpPr>
        <p:spPr bwMode="auto">
          <a:xfrm flipV="1">
            <a:off x="539750" y="1393825"/>
            <a:ext cx="26988" cy="365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23" name="Line 60"/>
          <p:cNvSpPr>
            <a:spLocks noChangeShapeType="1"/>
          </p:cNvSpPr>
          <p:nvPr/>
        </p:nvSpPr>
        <p:spPr bwMode="auto">
          <a:xfrm flipV="1">
            <a:off x="581025" y="1330325"/>
            <a:ext cx="26988" cy="396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24" name="Line 61"/>
          <p:cNvSpPr>
            <a:spLocks noChangeShapeType="1"/>
          </p:cNvSpPr>
          <p:nvPr/>
        </p:nvSpPr>
        <p:spPr bwMode="auto">
          <a:xfrm flipV="1">
            <a:off x="620713" y="1266825"/>
            <a:ext cx="26987" cy="396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25" name="Line 62"/>
          <p:cNvSpPr>
            <a:spLocks noChangeShapeType="1"/>
          </p:cNvSpPr>
          <p:nvPr/>
        </p:nvSpPr>
        <p:spPr bwMode="auto">
          <a:xfrm flipV="1">
            <a:off x="661988" y="1204913"/>
            <a:ext cx="23812" cy="381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26" name="Line 63"/>
          <p:cNvSpPr>
            <a:spLocks noChangeShapeType="1"/>
          </p:cNvSpPr>
          <p:nvPr/>
        </p:nvSpPr>
        <p:spPr bwMode="auto">
          <a:xfrm>
            <a:off x="685800" y="1204913"/>
            <a:ext cx="3175" cy="31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27" name="Line 64"/>
          <p:cNvSpPr>
            <a:spLocks noChangeShapeType="1"/>
          </p:cNvSpPr>
          <p:nvPr/>
        </p:nvSpPr>
        <p:spPr bwMode="auto">
          <a:xfrm>
            <a:off x="704850" y="1227138"/>
            <a:ext cx="31750" cy="349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28" name="Line 65"/>
          <p:cNvSpPr>
            <a:spLocks noChangeShapeType="1"/>
          </p:cNvSpPr>
          <p:nvPr/>
        </p:nvSpPr>
        <p:spPr bwMode="auto">
          <a:xfrm>
            <a:off x="752475" y="1279525"/>
            <a:ext cx="33338" cy="349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29" name="Line 66"/>
          <p:cNvSpPr>
            <a:spLocks noChangeShapeType="1"/>
          </p:cNvSpPr>
          <p:nvPr/>
        </p:nvSpPr>
        <p:spPr bwMode="auto">
          <a:xfrm>
            <a:off x="800100" y="1331913"/>
            <a:ext cx="33338" cy="381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30" name="Line 67"/>
          <p:cNvSpPr>
            <a:spLocks noChangeShapeType="1"/>
          </p:cNvSpPr>
          <p:nvPr/>
        </p:nvSpPr>
        <p:spPr bwMode="auto">
          <a:xfrm>
            <a:off x="854075" y="1377950"/>
            <a:ext cx="41275" cy="2063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31" name="Line 68"/>
          <p:cNvSpPr>
            <a:spLocks noChangeShapeType="1"/>
          </p:cNvSpPr>
          <p:nvPr/>
        </p:nvSpPr>
        <p:spPr bwMode="auto">
          <a:xfrm>
            <a:off x="917575" y="1406525"/>
            <a:ext cx="38100" cy="222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32" name="Line 69"/>
          <p:cNvSpPr>
            <a:spLocks noChangeShapeType="1"/>
          </p:cNvSpPr>
          <p:nvPr/>
        </p:nvSpPr>
        <p:spPr bwMode="auto">
          <a:xfrm>
            <a:off x="976313" y="1433513"/>
            <a:ext cx="3175" cy="47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33" name="Line 70"/>
          <p:cNvSpPr>
            <a:spLocks noChangeShapeType="1"/>
          </p:cNvSpPr>
          <p:nvPr/>
        </p:nvSpPr>
        <p:spPr bwMode="auto">
          <a:xfrm>
            <a:off x="979488" y="1438275"/>
            <a:ext cx="30162" cy="3175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34" name="Line 71"/>
          <p:cNvSpPr>
            <a:spLocks noChangeShapeType="1"/>
          </p:cNvSpPr>
          <p:nvPr/>
        </p:nvSpPr>
        <p:spPr bwMode="auto">
          <a:xfrm>
            <a:off x="1028700" y="1489075"/>
            <a:ext cx="31750" cy="349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35" name="Line 72"/>
          <p:cNvSpPr>
            <a:spLocks noChangeShapeType="1"/>
          </p:cNvSpPr>
          <p:nvPr/>
        </p:nvSpPr>
        <p:spPr bwMode="auto">
          <a:xfrm>
            <a:off x="1076325" y="1541463"/>
            <a:ext cx="33338" cy="381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36" name="Line 73"/>
          <p:cNvSpPr>
            <a:spLocks noChangeShapeType="1"/>
          </p:cNvSpPr>
          <p:nvPr/>
        </p:nvSpPr>
        <p:spPr bwMode="auto">
          <a:xfrm>
            <a:off x="1123950" y="1597025"/>
            <a:ext cx="6350" cy="31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37" name="Line 74"/>
          <p:cNvSpPr>
            <a:spLocks noChangeShapeType="1"/>
          </p:cNvSpPr>
          <p:nvPr/>
        </p:nvSpPr>
        <p:spPr bwMode="auto">
          <a:xfrm flipV="1">
            <a:off x="1130300" y="1584325"/>
            <a:ext cx="34925" cy="158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38" name="Line 75"/>
          <p:cNvSpPr>
            <a:spLocks noChangeShapeType="1"/>
          </p:cNvSpPr>
          <p:nvPr/>
        </p:nvSpPr>
        <p:spPr bwMode="auto">
          <a:xfrm flipV="1">
            <a:off x="1184275" y="1555750"/>
            <a:ext cx="41275" cy="2063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39" name="Line 76"/>
          <p:cNvSpPr>
            <a:spLocks noChangeShapeType="1"/>
          </p:cNvSpPr>
          <p:nvPr/>
        </p:nvSpPr>
        <p:spPr bwMode="auto">
          <a:xfrm flipV="1">
            <a:off x="1246188" y="1533525"/>
            <a:ext cx="30162" cy="142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40" name="Line 77"/>
          <p:cNvSpPr>
            <a:spLocks noChangeShapeType="1"/>
          </p:cNvSpPr>
          <p:nvPr/>
        </p:nvSpPr>
        <p:spPr bwMode="auto">
          <a:xfrm>
            <a:off x="1276350" y="1533525"/>
            <a:ext cx="12700" cy="31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41" name="Line 78"/>
          <p:cNvSpPr>
            <a:spLocks noChangeShapeType="1"/>
          </p:cNvSpPr>
          <p:nvPr/>
        </p:nvSpPr>
        <p:spPr bwMode="auto">
          <a:xfrm>
            <a:off x="1312863" y="1544638"/>
            <a:ext cx="41275" cy="793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42" name="Line 79"/>
          <p:cNvSpPr>
            <a:spLocks noChangeShapeType="1"/>
          </p:cNvSpPr>
          <p:nvPr/>
        </p:nvSpPr>
        <p:spPr bwMode="auto">
          <a:xfrm>
            <a:off x="1376363" y="1557338"/>
            <a:ext cx="44450" cy="1111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43" name="Line 80"/>
          <p:cNvSpPr>
            <a:spLocks noChangeShapeType="1"/>
          </p:cNvSpPr>
          <p:nvPr/>
        </p:nvSpPr>
        <p:spPr bwMode="auto">
          <a:xfrm flipV="1">
            <a:off x="1433513" y="1509713"/>
            <a:ext cx="26987" cy="428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44" name="Line 81"/>
          <p:cNvSpPr>
            <a:spLocks noChangeShapeType="1"/>
          </p:cNvSpPr>
          <p:nvPr/>
        </p:nvSpPr>
        <p:spPr bwMode="auto">
          <a:xfrm flipV="1">
            <a:off x="1471613" y="1446213"/>
            <a:ext cx="26987" cy="428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45" name="Line 82"/>
          <p:cNvSpPr>
            <a:spLocks noChangeShapeType="1"/>
          </p:cNvSpPr>
          <p:nvPr/>
        </p:nvSpPr>
        <p:spPr bwMode="auto">
          <a:xfrm flipV="1">
            <a:off x="1511300" y="1382713"/>
            <a:ext cx="26988" cy="428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46" name="Line 83"/>
          <p:cNvSpPr>
            <a:spLocks noChangeShapeType="1"/>
          </p:cNvSpPr>
          <p:nvPr/>
        </p:nvSpPr>
        <p:spPr bwMode="auto">
          <a:xfrm flipV="1">
            <a:off x="1549400" y="1325563"/>
            <a:ext cx="20638" cy="3651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47" name="Line 84"/>
          <p:cNvSpPr>
            <a:spLocks noChangeShapeType="1"/>
          </p:cNvSpPr>
          <p:nvPr/>
        </p:nvSpPr>
        <p:spPr bwMode="auto">
          <a:xfrm flipV="1">
            <a:off x="1570038" y="1322388"/>
            <a:ext cx="9525" cy="31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48" name="Line 85"/>
          <p:cNvSpPr>
            <a:spLocks noChangeShapeType="1"/>
          </p:cNvSpPr>
          <p:nvPr/>
        </p:nvSpPr>
        <p:spPr bwMode="auto">
          <a:xfrm flipV="1">
            <a:off x="1600200" y="1303338"/>
            <a:ext cx="46038" cy="142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49" name="Line 86"/>
          <p:cNvSpPr>
            <a:spLocks noChangeShapeType="1"/>
          </p:cNvSpPr>
          <p:nvPr/>
        </p:nvSpPr>
        <p:spPr bwMode="auto">
          <a:xfrm flipV="1">
            <a:off x="1666875" y="1282700"/>
            <a:ext cx="41275" cy="158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50" name="Line 87"/>
          <p:cNvSpPr>
            <a:spLocks noChangeShapeType="1"/>
          </p:cNvSpPr>
          <p:nvPr/>
        </p:nvSpPr>
        <p:spPr bwMode="auto">
          <a:xfrm>
            <a:off x="1727200" y="1290638"/>
            <a:ext cx="31750" cy="396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51" name="Line 88"/>
          <p:cNvSpPr>
            <a:spLocks noChangeShapeType="1"/>
          </p:cNvSpPr>
          <p:nvPr/>
        </p:nvSpPr>
        <p:spPr bwMode="auto">
          <a:xfrm>
            <a:off x="1774825" y="1346200"/>
            <a:ext cx="33338" cy="365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52" name="Line 89"/>
          <p:cNvSpPr>
            <a:spLocks noChangeShapeType="1"/>
          </p:cNvSpPr>
          <p:nvPr/>
        </p:nvSpPr>
        <p:spPr bwMode="auto">
          <a:xfrm>
            <a:off x="1822450" y="1398588"/>
            <a:ext cx="33338" cy="349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53" name="Line 90"/>
          <p:cNvSpPr>
            <a:spLocks noChangeShapeType="1"/>
          </p:cNvSpPr>
          <p:nvPr/>
        </p:nvSpPr>
        <p:spPr bwMode="auto">
          <a:xfrm>
            <a:off x="1870075" y="1452563"/>
            <a:ext cx="33338" cy="3651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54" name="Line 91"/>
          <p:cNvSpPr>
            <a:spLocks noChangeShapeType="1"/>
          </p:cNvSpPr>
          <p:nvPr/>
        </p:nvSpPr>
        <p:spPr bwMode="auto">
          <a:xfrm>
            <a:off x="1922463" y="1504950"/>
            <a:ext cx="31750" cy="365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55" name="Line 92"/>
          <p:cNvSpPr>
            <a:spLocks noChangeShapeType="1"/>
          </p:cNvSpPr>
          <p:nvPr/>
        </p:nvSpPr>
        <p:spPr bwMode="auto">
          <a:xfrm>
            <a:off x="1973263" y="1557338"/>
            <a:ext cx="31750" cy="3333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56" name="Line 93"/>
          <p:cNvSpPr>
            <a:spLocks noChangeShapeType="1"/>
          </p:cNvSpPr>
          <p:nvPr/>
        </p:nvSpPr>
        <p:spPr bwMode="auto">
          <a:xfrm flipV="1">
            <a:off x="2020888" y="1555750"/>
            <a:ext cx="36512" cy="349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57" name="Line 94"/>
          <p:cNvSpPr>
            <a:spLocks noChangeShapeType="1"/>
          </p:cNvSpPr>
          <p:nvPr/>
        </p:nvSpPr>
        <p:spPr bwMode="auto">
          <a:xfrm flipV="1">
            <a:off x="2074863" y="1504950"/>
            <a:ext cx="33337" cy="365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58" name="Line 95"/>
          <p:cNvSpPr>
            <a:spLocks noChangeShapeType="1"/>
          </p:cNvSpPr>
          <p:nvPr/>
        </p:nvSpPr>
        <p:spPr bwMode="auto">
          <a:xfrm flipV="1">
            <a:off x="2125663" y="1457325"/>
            <a:ext cx="33337" cy="349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59" name="Line 96"/>
          <p:cNvSpPr>
            <a:spLocks noChangeShapeType="1"/>
          </p:cNvSpPr>
          <p:nvPr/>
        </p:nvSpPr>
        <p:spPr bwMode="auto">
          <a:xfrm>
            <a:off x="2159000" y="1457325"/>
            <a:ext cx="0" cy="31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60" name="Line 97"/>
          <p:cNvSpPr>
            <a:spLocks noChangeShapeType="1"/>
          </p:cNvSpPr>
          <p:nvPr/>
        </p:nvSpPr>
        <p:spPr bwMode="auto">
          <a:xfrm>
            <a:off x="2179638" y="1470025"/>
            <a:ext cx="36512" cy="285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61" name="Line 98"/>
          <p:cNvSpPr>
            <a:spLocks noChangeShapeType="1"/>
          </p:cNvSpPr>
          <p:nvPr/>
        </p:nvSpPr>
        <p:spPr bwMode="auto">
          <a:xfrm>
            <a:off x="2236788" y="1512888"/>
            <a:ext cx="36512" cy="2381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62" name="Line 99"/>
          <p:cNvSpPr>
            <a:spLocks noChangeShapeType="1"/>
          </p:cNvSpPr>
          <p:nvPr/>
        </p:nvSpPr>
        <p:spPr bwMode="auto">
          <a:xfrm>
            <a:off x="2293938" y="1552575"/>
            <a:ext cx="11112" cy="95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63" name="Line 100"/>
          <p:cNvSpPr>
            <a:spLocks noChangeShapeType="1"/>
          </p:cNvSpPr>
          <p:nvPr/>
        </p:nvSpPr>
        <p:spPr bwMode="auto">
          <a:xfrm flipV="1">
            <a:off x="2305050" y="1541463"/>
            <a:ext cx="23813" cy="2063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64" name="Line 101"/>
          <p:cNvSpPr>
            <a:spLocks noChangeShapeType="1"/>
          </p:cNvSpPr>
          <p:nvPr/>
        </p:nvSpPr>
        <p:spPr bwMode="auto">
          <a:xfrm flipV="1">
            <a:off x="2344738" y="1492250"/>
            <a:ext cx="36512" cy="3333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65" name="Line 102"/>
          <p:cNvSpPr>
            <a:spLocks noChangeShapeType="1"/>
          </p:cNvSpPr>
          <p:nvPr/>
        </p:nvSpPr>
        <p:spPr bwMode="auto">
          <a:xfrm flipV="1">
            <a:off x="2398713" y="1446213"/>
            <a:ext cx="33337" cy="3175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66" name="Line 103"/>
          <p:cNvSpPr>
            <a:spLocks noChangeShapeType="1"/>
          </p:cNvSpPr>
          <p:nvPr/>
        </p:nvSpPr>
        <p:spPr bwMode="auto">
          <a:xfrm flipV="1">
            <a:off x="2449513" y="1425575"/>
            <a:ext cx="3175" cy="31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67" name="Line 104"/>
          <p:cNvSpPr>
            <a:spLocks noChangeShapeType="1"/>
          </p:cNvSpPr>
          <p:nvPr/>
        </p:nvSpPr>
        <p:spPr bwMode="auto">
          <a:xfrm>
            <a:off x="2452688" y="1425575"/>
            <a:ext cx="26987" cy="349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68" name="Line 105"/>
          <p:cNvSpPr>
            <a:spLocks noChangeShapeType="1"/>
          </p:cNvSpPr>
          <p:nvPr/>
        </p:nvSpPr>
        <p:spPr bwMode="auto">
          <a:xfrm>
            <a:off x="2493963" y="1481138"/>
            <a:ext cx="26987" cy="396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69" name="Line 106"/>
          <p:cNvSpPr>
            <a:spLocks noChangeShapeType="1"/>
          </p:cNvSpPr>
          <p:nvPr/>
        </p:nvSpPr>
        <p:spPr bwMode="auto">
          <a:xfrm>
            <a:off x="2536825" y="1541463"/>
            <a:ext cx="30163" cy="381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0" name="Line 107"/>
          <p:cNvSpPr>
            <a:spLocks noChangeShapeType="1"/>
          </p:cNvSpPr>
          <p:nvPr/>
        </p:nvSpPr>
        <p:spPr bwMode="auto">
          <a:xfrm>
            <a:off x="2581275" y="1600200"/>
            <a:ext cx="17463" cy="254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" name="Line 108"/>
          <p:cNvSpPr>
            <a:spLocks noChangeShapeType="1"/>
          </p:cNvSpPr>
          <p:nvPr/>
        </p:nvSpPr>
        <p:spPr bwMode="auto">
          <a:xfrm>
            <a:off x="2598738" y="1625600"/>
            <a:ext cx="15875" cy="635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2" name="Line 109"/>
          <p:cNvSpPr>
            <a:spLocks noChangeShapeType="1"/>
          </p:cNvSpPr>
          <p:nvPr/>
        </p:nvSpPr>
        <p:spPr bwMode="auto">
          <a:xfrm>
            <a:off x="2635250" y="1639888"/>
            <a:ext cx="42863" cy="174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3" name="Line 110"/>
          <p:cNvSpPr>
            <a:spLocks noChangeShapeType="1"/>
          </p:cNvSpPr>
          <p:nvPr/>
        </p:nvSpPr>
        <p:spPr bwMode="auto">
          <a:xfrm>
            <a:off x="2698750" y="1663700"/>
            <a:ext cx="41275" cy="158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4" name="Line 111"/>
          <p:cNvSpPr>
            <a:spLocks noChangeShapeType="1"/>
          </p:cNvSpPr>
          <p:nvPr/>
        </p:nvSpPr>
        <p:spPr bwMode="auto">
          <a:xfrm flipV="1">
            <a:off x="2755900" y="1622425"/>
            <a:ext cx="23813" cy="4603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5" name="Line 112"/>
          <p:cNvSpPr>
            <a:spLocks noChangeShapeType="1"/>
          </p:cNvSpPr>
          <p:nvPr/>
        </p:nvSpPr>
        <p:spPr bwMode="auto">
          <a:xfrm flipV="1">
            <a:off x="2790825" y="1555750"/>
            <a:ext cx="23813" cy="4445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6" name="Line 113"/>
          <p:cNvSpPr>
            <a:spLocks noChangeShapeType="1"/>
          </p:cNvSpPr>
          <p:nvPr/>
        </p:nvSpPr>
        <p:spPr bwMode="auto">
          <a:xfrm flipV="1">
            <a:off x="2827338" y="1492250"/>
            <a:ext cx="20637" cy="412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7" name="Line 114"/>
          <p:cNvSpPr>
            <a:spLocks noChangeShapeType="1"/>
          </p:cNvSpPr>
          <p:nvPr/>
        </p:nvSpPr>
        <p:spPr bwMode="auto">
          <a:xfrm flipV="1">
            <a:off x="2860675" y="1425575"/>
            <a:ext cx="23813" cy="396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8" name="Line 115"/>
          <p:cNvSpPr>
            <a:spLocks noChangeShapeType="1"/>
          </p:cNvSpPr>
          <p:nvPr/>
        </p:nvSpPr>
        <p:spPr bwMode="auto">
          <a:xfrm flipV="1">
            <a:off x="2898775" y="1366838"/>
            <a:ext cx="33338" cy="349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9" name="Line 116"/>
          <p:cNvSpPr>
            <a:spLocks noChangeShapeType="1"/>
          </p:cNvSpPr>
          <p:nvPr/>
        </p:nvSpPr>
        <p:spPr bwMode="auto">
          <a:xfrm flipV="1">
            <a:off x="2949575" y="1317625"/>
            <a:ext cx="33338" cy="365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80" name="Line 117"/>
          <p:cNvSpPr>
            <a:spLocks noChangeShapeType="1"/>
          </p:cNvSpPr>
          <p:nvPr/>
        </p:nvSpPr>
        <p:spPr bwMode="auto">
          <a:xfrm flipV="1">
            <a:off x="3001963" y="1268413"/>
            <a:ext cx="31750" cy="3175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81" name="Line 118"/>
          <p:cNvSpPr>
            <a:spLocks noChangeShapeType="1"/>
          </p:cNvSpPr>
          <p:nvPr/>
        </p:nvSpPr>
        <p:spPr bwMode="auto">
          <a:xfrm>
            <a:off x="3046413" y="1271588"/>
            <a:ext cx="20637" cy="4603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82" name="Line 119"/>
          <p:cNvSpPr>
            <a:spLocks noChangeShapeType="1"/>
          </p:cNvSpPr>
          <p:nvPr/>
        </p:nvSpPr>
        <p:spPr bwMode="auto">
          <a:xfrm>
            <a:off x="3076575" y="1343025"/>
            <a:ext cx="20638" cy="4603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83" name="Line 120"/>
          <p:cNvSpPr>
            <a:spLocks noChangeShapeType="1"/>
          </p:cNvSpPr>
          <p:nvPr/>
        </p:nvSpPr>
        <p:spPr bwMode="auto">
          <a:xfrm>
            <a:off x="3106738" y="1414463"/>
            <a:ext cx="20637" cy="4603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84" name="Line 121"/>
          <p:cNvSpPr>
            <a:spLocks noChangeShapeType="1"/>
          </p:cNvSpPr>
          <p:nvPr/>
        </p:nvSpPr>
        <p:spPr bwMode="auto">
          <a:xfrm>
            <a:off x="3136900" y="1484313"/>
            <a:ext cx="17463" cy="4603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85" name="Line 122"/>
          <p:cNvSpPr>
            <a:spLocks noChangeShapeType="1"/>
          </p:cNvSpPr>
          <p:nvPr/>
        </p:nvSpPr>
        <p:spPr bwMode="auto">
          <a:xfrm>
            <a:off x="3167063" y="1552575"/>
            <a:ext cx="17462" cy="476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86" name="Line 123"/>
          <p:cNvSpPr>
            <a:spLocks noChangeShapeType="1"/>
          </p:cNvSpPr>
          <p:nvPr/>
        </p:nvSpPr>
        <p:spPr bwMode="auto">
          <a:xfrm flipV="1">
            <a:off x="3198813" y="1562100"/>
            <a:ext cx="30162" cy="349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87" name="Line 124"/>
          <p:cNvSpPr>
            <a:spLocks noChangeShapeType="1"/>
          </p:cNvSpPr>
          <p:nvPr/>
        </p:nvSpPr>
        <p:spPr bwMode="auto">
          <a:xfrm flipV="1">
            <a:off x="3244850" y="1504950"/>
            <a:ext cx="30163" cy="365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88" name="Line 125"/>
          <p:cNvSpPr>
            <a:spLocks noChangeShapeType="1"/>
          </p:cNvSpPr>
          <p:nvPr/>
        </p:nvSpPr>
        <p:spPr bwMode="auto">
          <a:xfrm flipV="1">
            <a:off x="3289300" y="1449388"/>
            <a:ext cx="33338" cy="349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89" name="Line 126"/>
          <p:cNvSpPr>
            <a:spLocks noChangeShapeType="1"/>
          </p:cNvSpPr>
          <p:nvPr/>
        </p:nvSpPr>
        <p:spPr bwMode="auto">
          <a:xfrm flipV="1">
            <a:off x="3336925" y="1414463"/>
            <a:ext cx="42863" cy="142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90" name="Line 127"/>
          <p:cNvSpPr>
            <a:spLocks noChangeShapeType="1"/>
          </p:cNvSpPr>
          <p:nvPr/>
        </p:nvSpPr>
        <p:spPr bwMode="auto">
          <a:xfrm flipV="1">
            <a:off x="3400425" y="1389063"/>
            <a:ext cx="41275" cy="174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91" name="Line 128"/>
          <p:cNvSpPr>
            <a:spLocks noChangeShapeType="1"/>
          </p:cNvSpPr>
          <p:nvPr/>
        </p:nvSpPr>
        <p:spPr bwMode="auto">
          <a:xfrm flipV="1">
            <a:off x="3463925" y="1370013"/>
            <a:ext cx="20638" cy="127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92" name="Freeform 129"/>
          <p:cNvSpPr>
            <a:spLocks/>
          </p:cNvSpPr>
          <p:nvPr/>
        </p:nvSpPr>
        <p:spPr bwMode="auto">
          <a:xfrm>
            <a:off x="527050" y="1414463"/>
            <a:ext cx="26988" cy="26987"/>
          </a:xfrm>
          <a:custGeom>
            <a:avLst/>
            <a:gdLst>
              <a:gd name="T0" fmla="*/ 2147483647 w 17"/>
              <a:gd name="T1" fmla="*/ 0 h 15"/>
              <a:gd name="T2" fmla="*/ 0 w 17"/>
              <a:gd name="T3" fmla="*/ 2147483647 h 15"/>
              <a:gd name="T4" fmla="*/ 2147483647 w 17"/>
              <a:gd name="T5" fmla="*/ 2147483647 h 15"/>
              <a:gd name="T6" fmla="*/ 2147483647 w 17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5">
                <a:moveTo>
                  <a:pt x="8" y="0"/>
                </a:moveTo>
                <a:lnTo>
                  <a:pt x="0" y="15"/>
                </a:lnTo>
                <a:lnTo>
                  <a:pt x="17" y="15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293" name="Freeform 130"/>
          <p:cNvSpPr>
            <a:spLocks/>
          </p:cNvSpPr>
          <p:nvPr/>
        </p:nvSpPr>
        <p:spPr bwMode="auto">
          <a:xfrm>
            <a:off x="674688" y="1187450"/>
            <a:ext cx="26987" cy="28575"/>
          </a:xfrm>
          <a:custGeom>
            <a:avLst/>
            <a:gdLst>
              <a:gd name="T0" fmla="*/ 2147483647 w 17"/>
              <a:gd name="T1" fmla="*/ 0 h 15"/>
              <a:gd name="T2" fmla="*/ 0 w 17"/>
              <a:gd name="T3" fmla="*/ 2147483647 h 15"/>
              <a:gd name="T4" fmla="*/ 2147483647 w 17"/>
              <a:gd name="T5" fmla="*/ 2147483647 h 15"/>
              <a:gd name="T6" fmla="*/ 2147483647 w 17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5">
                <a:moveTo>
                  <a:pt x="7" y="0"/>
                </a:moveTo>
                <a:lnTo>
                  <a:pt x="0" y="15"/>
                </a:lnTo>
                <a:lnTo>
                  <a:pt x="17" y="15"/>
                </a:lnTo>
                <a:lnTo>
                  <a:pt x="7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294" name="Freeform 131"/>
          <p:cNvSpPr>
            <a:spLocks/>
          </p:cNvSpPr>
          <p:nvPr/>
        </p:nvSpPr>
        <p:spPr bwMode="auto">
          <a:xfrm>
            <a:off x="820738" y="1354138"/>
            <a:ext cx="26987" cy="23812"/>
          </a:xfrm>
          <a:custGeom>
            <a:avLst/>
            <a:gdLst>
              <a:gd name="T0" fmla="*/ 2147483647 w 17"/>
              <a:gd name="T1" fmla="*/ 0 h 13"/>
              <a:gd name="T2" fmla="*/ 0 w 17"/>
              <a:gd name="T3" fmla="*/ 2147483647 h 13"/>
              <a:gd name="T4" fmla="*/ 2147483647 w 17"/>
              <a:gd name="T5" fmla="*/ 2147483647 h 13"/>
              <a:gd name="T6" fmla="*/ 2147483647 w 17"/>
              <a:gd name="T7" fmla="*/ 0 h 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3">
                <a:moveTo>
                  <a:pt x="8" y="0"/>
                </a:moveTo>
                <a:lnTo>
                  <a:pt x="0" y="13"/>
                </a:lnTo>
                <a:lnTo>
                  <a:pt x="17" y="13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295" name="Freeform 132"/>
          <p:cNvSpPr>
            <a:spLocks/>
          </p:cNvSpPr>
          <p:nvPr/>
        </p:nvSpPr>
        <p:spPr bwMode="auto">
          <a:xfrm>
            <a:off x="968375" y="1420813"/>
            <a:ext cx="26988" cy="25400"/>
          </a:xfrm>
          <a:custGeom>
            <a:avLst/>
            <a:gdLst>
              <a:gd name="T0" fmla="*/ 2147483647 w 17"/>
              <a:gd name="T1" fmla="*/ 0 h 13"/>
              <a:gd name="T2" fmla="*/ 0 w 17"/>
              <a:gd name="T3" fmla="*/ 2147483647 h 13"/>
              <a:gd name="T4" fmla="*/ 2147483647 w 17"/>
              <a:gd name="T5" fmla="*/ 2147483647 h 13"/>
              <a:gd name="T6" fmla="*/ 2147483647 w 17"/>
              <a:gd name="T7" fmla="*/ 0 h 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3">
                <a:moveTo>
                  <a:pt x="7" y="0"/>
                </a:moveTo>
                <a:lnTo>
                  <a:pt x="0" y="13"/>
                </a:lnTo>
                <a:lnTo>
                  <a:pt x="17" y="13"/>
                </a:lnTo>
                <a:lnTo>
                  <a:pt x="7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296" name="Freeform 133"/>
          <p:cNvSpPr>
            <a:spLocks/>
          </p:cNvSpPr>
          <p:nvPr/>
        </p:nvSpPr>
        <p:spPr bwMode="auto">
          <a:xfrm>
            <a:off x="1114425" y="1584325"/>
            <a:ext cx="26988" cy="23813"/>
          </a:xfrm>
          <a:custGeom>
            <a:avLst/>
            <a:gdLst>
              <a:gd name="T0" fmla="*/ 2147483647 w 17"/>
              <a:gd name="T1" fmla="*/ 0 h 13"/>
              <a:gd name="T2" fmla="*/ 0 w 17"/>
              <a:gd name="T3" fmla="*/ 2147483647 h 13"/>
              <a:gd name="T4" fmla="*/ 2147483647 w 17"/>
              <a:gd name="T5" fmla="*/ 2147483647 h 13"/>
              <a:gd name="T6" fmla="*/ 2147483647 w 17"/>
              <a:gd name="T7" fmla="*/ 0 h 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3">
                <a:moveTo>
                  <a:pt x="10" y="0"/>
                </a:moveTo>
                <a:lnTo>
                  <a:pt x="0" y="13"/>
                </a:lnTo>
                <a:lnTo>
                  <a:pt x="17" y="13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297" name="Freeform 134"/>
          <p:cNvSpPr>
            <a:spLocks/>
          </p:cNvSpPr>
          <p:nvPr/>
        </p:nvSpPr>
        <p:spPr bwMode="auto">
          <a:xfrm>
            <a:off x="1262063" y="1516063"/>
            <a:ext cx="26987" cy="28575"/>
          </a:xfrm>
          <a:custGeom>
            <a:avLst/>
            <a:gdLst>
              <a:gd name="T0" fmla="*/ 2147483647 w 17"/>
              <a:gd name="T1" fmla="*/ 0 h 15"/>
              <a:gd name="T2" fmla="*/ 0 w 17"/>
              <a:gd name="T3" fmla="*/ 2147483647 h 15"/>
              <a:gd name="T4" fmla="*/ 2147483647 w 17"/>
              <a:gd name="T5" fmla="*/ 2147483647 h 15"/>
              <a:gd name="T6" fmla="*/ 2147483647 w 17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5">
                <a:moveTo>
                  <a:pt x="9" y="0"/>
                </a:moveTo>
                <a:lnTo>
                  <a:pt x="0" y="15"/>
                </a:lnTo>
                <a:lnTo>
                  <a:pt x="17" y="15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298" name="Freeform 135"/>
          <p:cNvSpPr>
            <a:spLocks/>
          </p:cNvSpPr>
          <p:nvPr/>
        </p:nvSpPr>
        <p:spPr bwMode="auto">
          <a:xfrm>
            <a:off x="1408113" y="1552575"/>
            <a:ext cx="26987" cy="23813"/>
          </a:xfrm>
          <a:custGeom>
            <a:avLst/>
            <a:gdLst>
              <a:gd name="T0" fmla="*/ 2147483647 w 17"/>
              <a:gd name="T1" fmla="*/ 0 h 13"/>
              <a:gd name="T2" fmla="*/ 0 w 17"/>
              <a:gd name="T3" fmla="*/ 2147483647 h 13"/>
              <a:gd name="T4" fmla="*/ 2147483647 w 17"/>
              <a:gd name="T5" fmla="*/ 2147483647 h 13"/>
              <a:gd name="T6" fmla="*/ 2147483647 w 17"/>
              <a:gd name="T7" fmla="*/ 0 h 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3">
                <a:moveTo>
                  <a:pt x="10" y="0"/>
                </a:moveTo>
                <a:lnTo>
                  <a:pt x="0" y="13"/>
                </a:lnTo>
                <a:lnTo>
                  <a:pt x="17" y="13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299" name="Freeform 136"/>
          <p:cNvSpPr>
            <a:spLocks/>
          </p:cNvSpPr>
          <p:nvPr/>
        </p:nvSpPr>
        <p:spPr bwMode="auto">
          <a:xfrm>
            <a:off x="1558925" y="1306513"/>
            <a:ext cx="23813" cy="28575"/>
          </a:xfrm>
          <a:custGeom>
            <a:avLst/>
            <a:gdLst>
              <a:gd name="T0" fmla="*/ 2147483647 w 15"/>
              <a:gd name="T1" fmla="*/ 0 h 15"/>
              <a:gd name="T2" fmla="*/ 0 w 15"/>
              <a:gd name="T3" fmla="*/ 2147483647 h 15"/>
              <a:gd name="T4" fmla="*/ 2147483647 w 15"/>
              <a:gd name="T5" fmla="*/ 2147483647 h 15"/>
              <a:gd name="T6" fmla="*/ 2147483647 w 15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" h="15">
                <a:moveTo>
                  <a:pt x="7" y="0"/>
                </a:moveTo>
                <a:lnTo>
                  <a:pt x="0" y="15"/>
                </a:lnTo>
                <a:lnTo>
                  <a:pt x="15" y="15"/>
                </a:lnTo>
                <a:lnTo>
                  <a:pt x="7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00" name="Freeform 137"/>
          <p:cNvSpPr>
            <a:spLocks/>
          </p:cNvSpPr>
          <p:nvPr/>
        </p:nvSpPr>
        <p:spPr bwMode="auto">
          <a:xfrm>
            <a:off x="1704975" y="1262063"/>
            <a:ext cx="25400" cy="28575"/>
          </a:xfrm>
          <a:custGeom>
            <a:avLst/>
            <a:gdLst>
              <a:gd name="T0" fmla="*/ 2147483647 w 16"/>
              <a:gd name="T1" fmla="*/ 0 h 15"/>
              <a:gd name="T2" fmla="*/ 0 w 16"/>
              <a:gd name="T3" fmla="*/ 2147483647 h 15"/>
              <a:gd name="T4" fmla="*/ 2147483647 w 16"/>
              <a:gd name="T5" fmla="*/ 2147483647 h 15"/>
              <a:gd name="T6" fmla="*/ 2147483647 w 16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" h="15">
                <a:moveTo>
                  <a:pt x="8" y="0"/>
                </a:moveTo>
                <a:lnTo>
                  <a:pt x="0" y="15"/>
                </a:lnTo>
                <a:lnTo>
                  <a:pt x="16" y="15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01" name="Freeform 138"/>
          <p:cNvSpPr>
            <a:spLocks/>
          </p:cNvSpPr>
          <p:nvPr/>
        </p:nvSpPr>
        <p:spPr bwMode="auto">
          <a:xfrm>
            <a:off x="1852613" y="1428750"/>
            <a:ext cx="23812" cy="28575"/>
          </a:xfrm>
          <a:custGeom>
            <a:avLst/>
            <a:gdLst>
              <a:gd name="T0" fmla="*/ 2147483647 w 15"/>
              <a:gd name="T1" fmla="*/ 0 h 15"/>
              <a:gd name="T2" fmla="*/ 0 w 15"/>
              <a:gd name="T3" fmla="*/ 2147483647 h 15"/>
              <a:gd name="T4" fmla="*/ 2147483647 w 15"/>
              <a:gd name="T5" fmla="*/ 2147483647 h 15"/>
              <a:gd name="T6" fmla="*/ 2147483647 w 15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" h="15">
                <a:moveTo>
                  <a:pt x="8" y="0"/>
                </a:moveTo>
                <a:lnTo>
                  <a:pt x="0" y="15"/>
                </a:lnTo>
                <a:lnTo>
                  <a:pt x="15" y="15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02" name="Freeform 139"/>
          <p:cNvSpPr>
            <a:spLocks/>
          </p:cNvSpPr>
          <p:nvPr/>
        </p:nvSpPr>
        <p:spPr bwMode="auto">
          <a:xfrm>
            <a:off x="2000250" y="1579563"/>
            <a:ext cx="23813" cy="28575"/>
          </a:xfrm>
          <a:custGeom>
            <a:avLst/>
            <a:gdLst>
              <a:gd name="T0" fmla="*/ 2147483647 w 15"/>
              <a:gd name="T1" fmla="*/ 0 h 15"/>
              <a:gd name="T2" fmla="*/ 0 w 15"/>
              <a:gd name="T3" fmla="*/ 2147483647 h 15"/>
              <a:gd name="T4" fmla="*/ 2147483647 w 15"/>
              <a:gd name="T5" fmla="*/ 2147483647 h 15"/>
              <a:gd name="T6" fmla="*/ 2147483647 w 15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" h="15">
                <a:moveTo>
                  <a:pt x="7" y="0"/>
                </a:moveTo>
                <a:lnTo>
                  <a:pt x="0" y="15"/>
                </a:lnTo>
                <a:lnTo>
                  <a:pt x="15" y="15"/>
                </a:lnTo>
                <a:lnTo>
                  <a:pt x="7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03" name="Freeform 140"/>
          <p:cNvSpPr>
            <a:spLocks/>
          </p:cNvSpPr>
          <p:nvPr/>
        </p:nvSpPr>
        <p:spPr bwMode="auto">
          <a:xfrm>
            <a:off x="2146300" y="1438275"/>
            <a:ext cx="23813" cy="26988"/>
          </a:xfrm>
          <a:custGeom>
            <a:avLst/>
            <a:gdLst>
              <a:gd name="T0" fmla="*/ 2147483647 w 15"/>
              <a:gd name="T1" fmla="*/ 0 h 15"/>
              <a:gd name="T2" fmla="*/ 0 w 15"/>
              <a:gd name="T3" fmla="*/ 2147483647 h 15"/>
              <a:gd name="T4" fmla="*/ 2147483647 w 15"/>
              <a:gd name="T5" fmla="*/ 2147483647 h 15"/>
              <a:gd name="T6" fmla="*/ 2147483647 w 15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" h="15">
                <a:moveTo>
                  <a:pt x="8" y="0"/>
                </a:moveTo>
                <a:lnTo>
                  <a:pt x="0" y="15"/>
                </a:lnTo>
                <a:lnTo>
                  <a:pt x="15" y="15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04" name="Freeform 141"/>
          <p:cNvSpPr>
            <a:spLocks/>
          </p:cNvSpPr>
          <p:nvPr/>
        </p:nvSpPr>
        <p:spPr bwMode="auto">
          <a:xfrm>
            <a:off x="2293938" y="1544638"/>
            <a:ext cx="23812" cy="28575"/>
          </a:xfrm>
          <a:custGeom>
            <a:avLst/>
            <a:gdLst>
              <a:gd name="T0" fmla="*/ 2147483647 w 15"/>
              <a:gd name="T1" fmla="*/ 0 h 15"/>
              <a:gd name="T2" fmla="*/ 0 w 15"/>
              <a:gd name="T3" fmla="*/ 2147483647 h 15"/>
              <a:gd name="T4" fmla="*/ 2147483647 w 15"/>
              <a:gd name="T5" fmla="*/ 2147483647 h 15"/>
              <a:gd name="T6" fmla="*/ 2147483647 w 15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" h="15">
                <a:moveTo>
                  <a:pt x="7" y="0"/>
                </a:moveTo>
                <a:lnTo>
                  <a:pt x="0" y="15"/>
                </a:lnTo>
                <a:lnTo>
                  <a:pt x="15" y="15"/>
                </a:lnTo>
                <a:lnTo>
                  <a:pt x="7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05" name="Freeform 142"/>
          <p:cNvSpPr>
            <a:spLocks/>
          </p:cNvSpPr>
          <p:nvPr/>
        </p:nvSpPr>
        <p:spPr bwMode="auto">
          <a:xfrm>
            <a:off x="2439988" y="1406525"/>
            <a:ext cx="26987" cy="26988"/>
          </a:xfrm>
          <a:custGeom>
            <a:avLst/>
            <a:gdLst>
              <a:gd name="T0" fmla="*/ 2147483647 w 17"/>
              <a:gd name="T1" fmla="*/ 0 h 15"/>
              <a:gd name="T2" fmla="*/ 0 w 17"/>
              <a:gd name="T3" fmla="*/ 2147483647 h 15"/>
              <a:gd name="T4" fmla="*/ 2147483647 w 17"/>
              <a:gd name="T5" fmla="*/ 2147483647 h 15"/>
              <a:gd name="T6" fmla="*/ 2147483647 w 17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5">
                <a:moveTo>
                  <a:pt x="8" y="0"/>
                </a:moveTo>
                <a:lnTo>
                  <a:pt x="0" y="15"/>
                </a:lnTo>
                <a:lnTo>
                  <a:pt x="17" y="15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06" name="Freeform 143"/>
          <p:cNvSpPr>
            <a:spLocks/>
          </p:cNvSpPr>
          <p:nvPr/>
        </p:nvSpPr>
        <p:spPr bwMode="auto">
          <a:xfrm>
            <a:off x="2587625" y="1608138"/>
            <a:ext cx="26988" cy="28575"/>
          </a:xfrm>
          <a:custGeom>
            <a:avLst/>
            <a:gdLst>
              <a:gd name="T0" fmla="*/ 2147483647 w 17"/>
              <a:gd name="T1" fmla="*/ 0 h 15"/>
              <a:gd name="T2" fmla="*/ 0 w 17"/>
              <a:gd name="T3" fmla="*/ 2147483647 h 15"/>
              <a:gd name="T4" fmla="*/ 2147483647 w 17"/>
              <a:gd name="T5" fmla="*/ 2147483647 h 15"/>
              <a:gd name="T6" fmla="*/ 2147483647 w 17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5">
                <a:moveTo>
                  <a:pt x="7" y="0"/>
                </a:moveTo>
                <a:lnTo>
                  <a:pt x="0" y="15"/>
                </a:lnTo>
                <a:lnTo>
                  <a:pt x="17" y="15"/>
                </a:lnTo>
                <a:lnTo>
                  <a:pt x="7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07" name="Freeform 144"/>
          <p:cNvSpPr>
            <a:spLocks/>
          </p:cNvSpPr>
          <p:nvPr/>
        </p:nvSpPr>
        <p:spPr bwMode="auto">
          <a:xfrm>
            <a:off x="2733675" y="1663700"/>
            <a:ext cx="26988" cy="28575"/>
          </a:xfrm>
          <a:custGeom>
            <a:avLst/>
            <a:gdLst>
              <a:gd name="T0" fmla="*/ 2147483647 w 17"/>
              <a:gd name="T1" fmla="*/ 0 h 15"/>
              <a:gd name="T2" fmla="*/ 0 w 17"/>
              <a:gd name="T3" fmla="*/ 2147483647 h 15"/>
              <a:gd name="T4" fmla="*/ 2147483647 w 17"/>
              <a:gd name="T5" fmla="*/ 2147483647 h 15"/>
              <a:gd name="T6" fmla="*/ 2147483647 w 17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5">
                <a:moveTo>
                  <a:pt x="8" y="0"/>
                </a:moveTo>
                <a:lnTo>
                  <a:pt x="0" y="15"/>
                </a:lnTo>
                <a:lnTo>
                  <a:pt x="17" y="15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08" name="Freeform 145"/>
          <p:cNvSpPr>
            <a:spLocks/>
          </p:cNvSpPr>
          <p:nvPr/>
        </p:nvSpPr>
        <p:spPr bwMode="auto">
          <a:xfrm>
            <a:off x="2881313" y="1389063"/>
            <a:ext cx="26987" cy="25400"/>
          </a:xfrm>
          <a:custGeom>
            <a:avLst/>
            <a:gdLst>
              <a:gd name="T0" fmla="*/ 2147483647 w 17"/>
              <a:gd name="T1" fmla="*/ 0 h 13"/>
              <a:gd name="T2" fmla="*/ 0 w 17"/>
              <a:gd name="T3" fmla="*/ 2147483647 h 13"/>
              <a:gd name="T4" fmla="*/ 2147483647 w 17"/>
              <a:gd name="T5" fmla="*/ 2147483647 h 13"/>
              <a:gd name="T6" fmla="*/ 2147483647 w 17"/>
              <a:gd name="T7" fmla="*/ 0 h 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3">
                <a:moveTo>
                  <a:pt x="8" y="0"/>
                </a:moveTo>
                <a:lnTo>
                  <a:pt x="0" y="13"/>
                </a:lnTo>
                <a:lnTo>
                  <a:pt x="17" y="13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09" name="Freeform 146"/>
          <p:cNvSpPr>
            <a:spLocks/>
          </p:cNvSpPr>
          <p:nvPr/>
        </p:nvSpPr>
        <p:spPr bwMode="auto">
          <a:xfrm>
            <a:off x="3028950" y="1239838"/>
            <a:ext cx="26988" cy="28575"/>
          </a:xfrm>
          <a:custGeom>
            <a:avLst/>
            <a:gdLst>
              <a:gd name="T0" fmla="*/ 2147483647 w 17"/>
              <a:gd name="T1" fmla="*/ 0 h 15"/>
              <a:gd name="T2" fmla="*/ 0 w 17"/>
              <a:gd name="T3" fmla="*/ 2147483647 h 15"/>
              <a:gd name="T4" fmla="*/ 2147483647 w 17"/>
              <a:gd name="T5" fmla="*/ 2147483647 h 15"/>
              <a:gd name="T6" fmla="*/ 2147483647 w 17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5">
                <a:moveTo>
                  <a:pt x="9" y="0"/>
                </a:moveTo>
                <a:lnTo>
                  <a:pt x="0" y="15"/>
                </a:lnTo>
                <a:lnTo>
                  <a:pt x="17" y="15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10" name="Freeform 147"/>
          <p:cNvSpPr>
            <a:spLocks/>
          </p:cNvSpPr>
          <p:nvPr/>
        </p:nvSpPr>
        <p:spPr bwMode="auto">
          <a:xfrm>
            <a:off x="3175000" y="1593850"/>
            <a:ext cx="26988" cy="25400"/>
          </a:xfrm>
          <a:custGeom>
            <a:avLst/>
            <a:gdLst>
              <a:gd name="T0" fmla="*/ 2147483647 w 17"/>
              <a:gd name="T1" fmla="*/ 0 h 14"/>
              <a:gd name="T2" fmla="*/ 0 w 17"/>
              <a:gd name="T3" fmla="*/ 2147483647 h 14"/>
              <a:gd name="T4" fmla="*/ 2147483647 w 17"/>
              <a:gd name="T5" fmla="*/ 2147483647 h 14"/>
              <a:gd name="T6" fmla="*/ 2147483647 w 17"/>
              <a:gd name="T7" fmla="*/ 0 h 1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4">
                <a:moveTo>
                  <a:pt x="10" y="0"/>
                </a:moveTo>
                <a:lnTo>
                  <a:pt x="0" y="14"/>
                </a:lnTo>
                <a:lnTo>
                  <a:pt x="17" y="14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11" name="Freeform 148"/>
          <p:cNvSpPr>
            <a:spLocks/>
          </p:cNvSpPr>
          <p:nvPr/>
        </p:nvSpPr>
        <p:spPr bwMode="auto">
          <a:xfrm>
            <a:off x="3322638" y="1409700"/>
            <a:ext cx="26987" cy="28575"/>
          </a:xfrm>
          <a:custGeom>
            <a:avLst/>
            <a:gdLst>
              <a:gd name="T0" fmla="*/ 2147483647 w 17"/>
              <a:gd name="T1" fmla="*/ 0 h 15"/>
              <a:gd name="T2" fmla="*/ 0 w 17"/>
              <a:gd name="T3" fmla="*/ 2147483647 h 15"/>
              <a:gd name="T4" fmla="*/ 2147483647 w 17"/>
              <a:gd name="T5" fmla="*/ 2147483647 h 15"/>
              <a:gd name="T6" fmla="*/ 2147483647 w 17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5">
                <a:moveTo>
                  <a:pt x="9" y="0"/>
                </a:moveTo>
                <a:lnTo>
                  <a:pt x="0" y="15"/>
                </a:lnTo>
                <a:lnTo>
                  <a:pt x="17" y="15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12" name="Freeform 149"/>
          <p:cNvSpPr>
            <a:spLocks/>
          </p:cNvSpPr>
          <p:nvPr/>
        </p:nvSpPr>
        <p:spPr bwMode="auto">
          <a:xfrm>
            <a:off x="3471863" y="1357313"/>
            <a:ext cx="23812" cy="25400"/>
          </a:xfrm>
          <a:custGeom>
            <a:avLst/>
            <a:gdLst>
              <a:gd name="T0" fmla="*/ 2147483647 w 15"/>
              <a:gd name="T1" fmla="*/ 0 h 13"/>
              <a:gd name="T2" fmla="*/ 0 w 15"/>
              <a:gd name="T3" fmla="*/ 2147483647 h 13"/>
              <a:gd name="T4" fmla="*/ 2147483647 w 15"/>
              <a:gd name="T5" fmla="*/ 2147483647 h 13"/>
              <a:gd name="T6" fmla="*/ 2147483647 w 15"/>
              <a:gd name="T7" fmla="*/ 0 h 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" h="13">
                <a:moveTo>
                  <a:pt x="8" y="0"/>
                </a:moveTo>
                <a:lnTo>
                  <a:pt x="0" y="13"/>
                </a:lnTo>
                <a:lnTo>
                  <a:pt x="15" y="13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13" name="Line 150"/>
          <p:cNvSpPr>
            <a:spLocks noChangeShapeType="1"/>
          </p:cNvSpPr>
          <p:nvPr/>
        </p:nvSpPr>
        <p:spPr bwMode="auto">
          <a:xfrm flipV="1">
            <a:off x="539750" y="167163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14" name="Line 151"/>
          <p:cNvSpPr>
            <a:spLocks noChangeShapeType="1"/>
          </p:cNvSpPr>
          <p:nvPr/>
        </p:nvSpPr>
        <p:spPr bwMode="auto">
          <a:xfrm flipV="1">
            <a:off x="539750" y="1593850"/>
            <a:ext cx="0" cy="492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15" name="Line 152"/>
          <p:cNvSpPr>
            <a:spLocks noChangeShapeType="1"/>
          </p:cNvSpPr>
          <p:nvPr/>
        </p:nvSpPr>
        <p:spPr bwMode="auto">
          <a:xfrm flipV="1">
            <a:off x="539750" y="151288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16" name="Line 153"/>
          <p:cNvSpPr>
            <a:spLocks noChangeShapeType="1"/>
          </p:cNvSpPr>
          <p:nvPr/>
        </p:nvSpPr>
        <p:spPr bwMode="auto">
          <a:xfrm flipV="1">
            <a:off x="539750" y="1433513"/>
            <a:ext cx="0" cy="555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17" name="Line 154"/>
          <p:cNvSpPr>
            <a:spLocks noChangeShapeType="1"/>
          </p:cNvSpPr>
          <p:nvPr/>
        </p:nvSpPr>
        <p:spPr bwMode="auto">
          <a:xfrm flipV="1">
            <a:off x="539750" y="135731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18" name="Line 155"/>
          <p:cNvSpPr>
            <a:spLocks noChangeShapeType="1"/>
          </p:cNvSpPr>
          <p:nvPr/>
        </p:nvSpPr>
        <p:spPr bwMode="auto">
          <a:xfrm flipV="1">
            <a:off x="539750" y="127952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19" name="Line 156"/>
          <p:cNvSpPr>
            <a:spLocks noChangeShapeType="1"/>
          </p:cNvSpPr>
          <p:nvPr/>
        </p:nvSpPr>
        <p:spPr bwMode="auto">
          <a:xfrm flipV="1">
            <a:off x="539750" y="1201738"/>
            <a:ext cx="0" cy="4921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20" name="Line 157"/>
          <p:cNvSpPr>
            <a:spLocks noChangeShapeType="1"/>
          </p:cNvSpPr>
          <p:nvPr/>
        </p:nvSpPr>
        <p:spPr bwMode="auto">
          <a:xfrm flipV="1">
            <a:off x="539750" y="112077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21" name="Line 158"/>
          <p:cNvSpPr>
            <a:spLocks noChangeShapeType="1"/>
          </p:cNvSpPr>
          <p:nvPr/>
        </p:nvSpPr>
        <p:spPr bwMode="auto">
          <a:xfrm flipV="1">
            <a:off x="539750" y="1057275"/>
            <a:ext cx="0" cy="381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22" name="Line 159"/>
          <p:cNvSpPr>
            <a:spLocks noChangeShapeType="1"/>
          </p:cNvSpPr>
          <p:nvPr/>
        </p:nvSpPr>
        <p:spPr bwMode="auto">
          <a:xfrm flipV="1">
            <a:off x="685800" y="148113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23" name="Line 160"/>
          <p:cNvSpPr>
            <a:spLocks noChangeShapeType="1"/>
          </p:cNvSpPr>
          <p:nvPr/>
        </p:nvSpPr>
        <p:spPr bwMode="auto">
          <a:xfrm flipV="1">
            <a:off x="685800" y="1401763"/>
            <a:ext cx="0" cy="555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24" name="Line 161"/>
          <p:cNvSpPr>
            <a:spLocks noChangeShapeType="1"/>
          </p:cNvSpPr>
          <p:nvPr/>
        </p:nvSpPr>
        <p:spPr bwMode="auto">
          <a:xfrm flipV="1">
            <a:off x="685800" y="1325563"/>
            <a:ext cx="0" cy="4921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25" name="Line 162"/>
          <p:cNvSpPr>
            <a:spLocks noChangeShapeType="1"/>
          </p:cNvSpPr>
          <p:nvPr/>
        </p:nvSpPr>
        <p:spPr bwMode="auto">
          <a:xfrm flipV="1">
            <a:off x="685800" y="1243013"/>
            <a:ext cx="0" cy="555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26" name="Line 163"/>
          <p:cNvSpPr>
            <a:spLocks noChangeShapeType="1"/>
          </p:cNvSpPr>
          <p:nvPr/>
        </p:nvSpPr>
        <p:spPr bwMode="auto">
          <a:xfrm flipV="1">
            <a:off x="685800" y="116681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27" name="Line 164"/>
          <p:cNvSpPr>
            <a:spLocks noChangeShapeType="1"/>
          </p:cNvSpPr>
          <p:nvPr/>
        </p:nvSpPr>
        <p:spPr bwMode="auto">
          <a:xfrm flipV="1">
            <a:off x="685800" y="108902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28" name="Line 165"/>
          <p:cNvSpPr>
            <a:spLocks noChangeShapeType="1"/>
          </p:cNvSpPr>
          <p:nvPr/>
        </p:nvSpPr>
        <p:spPr bwMode="auto">
          <a:xfrm flipV="1">
            <a:off x="685800" y="100965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29" name="Line 166"/>
          <p:cNvSpPr>
            <a:spLocks noChangeShapeType="1"/>
          </p:cNvSpPr>
          <p:nvPr/>
        </p:nvSpPr>
        <p:spPr bwMode="auto">
          <a:xfrm flipV="1">
            <a:off x="685800" y="933450"/>
            <a:ext cx="0" cy="492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30" name="Line 167"/>
          <p:cNvSpPr>
            <a:spLocks noChangeShapeType="1"/>
          </p:cNvSpPr>
          <p:nvPr/>
        </p:nvSpPr>
        <p:spPr bwMode="auto">
          <a:xfrm flipV="1">
            <a:off x="685800" y="85090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31" name="Line 168"/>
          <p:cNvSpPr>
            <a:spLocks noChangeShapeType="1"/>
          </p:cNvSpPr>
          <p:nvPr/>
        </p:nvSpPr>
        <p:spPr bwMode="auto">
          <a:xfrm flipV="1">
            <a:off x="685800" y="798513"/>
            <a:ext cx="0" cy="285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32" name="Line 169"/>
          <p:cNvSpPr>
            <a:spLocks noChangeShapeType="1"/>
          </p:cNvSpPr>
          <p:nvPr/>
        </p:nvSpPr>
        <p:spPr bwMode="auto">
          <a:xfrm flipV="1">
            <a:off x="833438" y="161925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33" name="Line 170"/>
          <p:cNvSpPr>
            <a:spLocks noChangeShapeType="1"/>
          </p:cNvSpPr>
          <p:nvPr/>
        </p:nvSpPr>
        <p:spPr bwMode="auto">
          <a:xfrm flipV="1">
            <a:off x="833438" y="154146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34" name="Line 171"/>
          <p:cNvSpPr>
            <a:spLocks noChangeShapeType="1"/>
          </p:cNvSpPr>
          <p:nvPr/>
        </p:nvSpPr>
        <p:spPr bwMode="auto">
          <a:xfrm flipV="1">
            <a:off x="833438" y="1462088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35" name="Line 172"/>
          <p:cNvSpPr>
            <a:spLocks noChangeShapeType="1"/>
          </p:cNvSpPr>
          <p:nvPr/>
        </p:nvSpPr>
        <p:spPr bwMode="auto">
          <a:xfrm flipV="1">
            <a:off x="833438" y="1385888"/>
            <a:ext cx="0" cy="476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36" name="Line 173"/>
          <p:cNvSpPr>
            <a:spLocks noChangeShapeType="1"/>
          </p:cNvSpPr>
          <p:nvPr/>
        </p:nvSpPr>
        <p:spPr bwMode="auto">
          <a:xfrm flipV="1">
            <a:off x="833438" y="1303338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37" name="Line 174"/>
          <p:cNvSpPr>
            <a:spLocks noChangeShapeType="1"/>
          </p:cNvSpPr>
          <p:nvPr/>
        </p:nvSpPr>
        <p:spPr bwMode="auto">
          <a:xfrm flipV="1">
            <a:off x="833438" y="122713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38" name="Line 175"/>
          <p:cNvSpPr>
            <a:spLocks noChangeShapeType="1"/>
          </p:cNvSpPr>
          <p:nvPr/>
        </p:nvSpPr>
        <p:spPr bwMode="auto">
          <a:xfrm flipV="1">
            <a:off x="833438" y="1147763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39" name="Line 176"/>
          <p:cNvSpPr>
            <a:spLocks noChangeShapeType="1"/>
          </p:cNvSpPr>
          <p:nvPr/>
        </p:nvSpPr>
        <p:spPr bwMode="auto">
          <a:xfrm flipV="1">
            <a:off x="833438" y="107156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40" name="Line 177"/>
          <p:cNvSpPr>
            <a:spLocks noChangeShapeType="1"/>
          </p:cNvSpPr>
          <p:nvPr/>
        </p:nvSpPr>
        <p:spPr bwMode="auto">
          <a:xfrm flipV="1">
            <a:off x="833438" y="993775"/>
            <a:ext cx="0" cy="476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41" name="Line 178"/>
          <p:cNvSpPr>
            <a:spLocks noChangeShapeType="1"/>
          </p:cNvSpPr>
          <p:nvPr/>
        </p:nvSpPr>
        <p:spPr bwMode="auto">
          <a:xfrm flipV="1">
            <a:off x="979488" y="167481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42" name="Line 179"/>
          <p:cNvSpPr>
            <a:spLocks noChangeShapeType="1"/>
          </p:cNvSpPr>
          <p:nvPr/>
        </p:nvSpPr>
        <p:spPr bwMode="auto">
          <a:xfrm flipV="1">
            <a:off x="979488" y="1597025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43" name="Line 180"/>
          <p:cNvSpPr>
            <a:spLocks noChangeShapeType="1"/>
          </p:cNvSpPr>
          <p:nvPr/>
        </p:nvSpPr>
        <p:spPr bwMode="auto">
          <a:xfrm flipV="1">
            <a:off x="979488" y="151606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44" name="Line 181"/>
          <p:cNvSpPr>
            <a:spLocks noChangeShapeType="1"/>
          </p:cNvSpPr>
          <p:nvPr/>
        </p:nvSpPr>
        <p:spPr bwMode="auto">
          <a:xfrm flipV="1">
            <a:off x="979488" y="1438275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45" name="Line 182"/>
          <p:cNvSpPr>
            <a:spLocks noChangeShapeType="1"/>
          </p:cNvSpPr>
          <p:nvPr/>
        </p:nvSpPr>
        <p:spPr bwMode="auto">
          <a:xfrm flipV="1">
            <a:off x="979488" y="136207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46" name="Line 183"/>
          <p:cNvSpPr>
            <a:spLocks noChangeShapeType="1"/>
          </p:cNvSpPr>
          <p:nvPr/>
        </p:nvSpPr>
        <p:spPr bwMode="auto">
          <a:xfrm flipV="1">
            <a:off x="979488" y="128270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47" name="Line 184"/>
          <p:cNvSpPr>
            <a:spLocks noChangeShapeType="1"/>
          </p:cNvSpPr>
          <p:nvPr/>
        </p:nvSpPr>
        <p:spPr bwMode="auto">
          <a:xfrm flipV="1">
            <a:off x="979488" y="1204913"/>
            <a:ext cx="0" cy="4921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48" name="Line 185"/>
          <p:cNvSpPr>
            <a:spLocks noChangeShapeType="1"/>
          </p:cNvSpPr>
          <p:nvPr/>
        </p:nvSpPr>
        <p:spPr bwMode="auto">
          <a:xfrm flipV="1">
            <a:off x="979488" y="112395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49" name="Line 186"/>
          <p:cNvSpPr>
            <a:spLocks noChangeShapeType="1"/>
          </p:cNvSpPr>
          <p:nvPr/>
        </p:nvSpPr>
        <p:spPr bwMode="auto">
          <a:xfrm flipV="1">
            <a:off x="979488" y="1068388"/>
            <a:ext cx="0" cy="3175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50" name="Line 187"/>
          <p:cNvSpPr>
            <a:spLocks noChangeShapeType="1"/>
          </p:cNvSpPr>
          <p:nvPr/>
        </p:nvSpPr>
        <p:spPr bwMode="auto">
          <a:xfrm flipV="1">
            <a:off x="1130300" y="180657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51" name="Line 188"/>
          <p:cNvSpPr>
            <a:spLocks noChangeShapeType="1"/>
          </p:cNvSpPr>
          <p:nvPr/>
        </p:nvSpPr>
        <p:spPr bwMode="auto">
          <a:xfrm flipV="1">
            <a:off x="1130300" y="172720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52" name="Line 189"/>
          <p:cNvSpPr>
            <a:spLocks noChangeShapeType="1"/>
          </p:cNvSpPr>
          <p:nvPr/>
        </p:nvSpPr>
        <p:spPr bwMode="auto">
          <a:xfrm flipV="1">
            <a:off x="1130300" y="165100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53" name="Line 190"/>
          <p:cNvSpPr>
            <a:spLocks noChangeShapeType="1"/>
          </p:cNvSpPr>
          <p:nvPr/>
        </p:nvSpPr>
        <p:spPr bwMode="auto">
          <a:xfrm flipV="1">
            <a:off x="1130300" y="157321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54" name="Line 191"/>
          <p:cNvSpPr>
            <a:spLocks noChangeShapeType="1"/>
          </p:cNvSpPr>
          <p:nvPr/>
        </p:nvSpPr>
        <p:spPr bwMode="auto">
          <a:xfrm flipV="1">
            <a:off x="1130300" y="1493838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55" name="Line 192"/>
          <p:cNvSpPr>
            <a:spLocks noChangeShapeType="1"/>
          </p:cNvSpPr>
          <p:nvPr/>
        </p:nvSpPr>
        <p:spPr bwMode="auto">
          <a:xfrm flipV="1">
            <a:off x="1130300" y="1414463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56" name="Line 193"/>
          <p:cNvSpPr>
            <a:spLocks noChangeShapeType="1"/>
          </p:cNvSpPr>
          <p:nvPr/>
        </p:nvSpPr>
        <p:spPr bwMode="auto">
          <a:xfrm flipV="1">
            <a:off x="1130300" y="1335088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57" name="Line 194"/>
          <p:cNvSpPr>
            <a:spLocks noChangeShapeType="1"/>
          </p:cNvSpPr>
          <p:nvPr/>
        </p:nvSpPr>
        <p:spPr bwMode="auto">
          <a:xfrm flipV="1">
            <a:off x="1130300" y="125888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58" name="Line 195"/>
          <p:cNvSpPr>
            <a:spLocks noChangeShapeType="1"/>
          </p:cNvSpPr>
          <p:nvPr/>
        </p:nvSpPr>
        <p:spPr bwMode="auto">
          <a:xfrm flipV="1">
            <a:off x="1276350" y="175260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59" name="Line 196"/>
          <p:cNvSpPr>
            <a:spLocks noChangeShapeType="1"/>
          </p:cNvSpPr>
          <p:nvPr/>
        </p:nvSpPr>
        <p:spPr bwMode="auto">
          <a:xfrm flipV="1">
            <a:off x="1276350" y="167481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60" name="Line 197"/>
          <p:cNvSpPr>
            <a:spLocks noChangeShapeType="1"/>
          </p:cNvSpPr>
          <p:nvPr/>
        </p:nvSpPr>
        <p:spPr bwMode="auto">
          <a:xfrm flipV="1">
            <a:off x="1276350" y="1597025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61" name="Line 198"/>
          <p:cNvSpPr>
            <a:spLocks noChangeShapeType="1"/>
          </p:cNvSpPr>
          <p:nvPr/>
        </p:nvSpPr>
        <p:spPr bwMode="auto">
          <a:xfrm flipV="1">
            <a:off x="1276350" y="1520825"/>
            <a:ext cx="0" cy="476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62" name="Line 199"/>
          <p:cNvSpPr>
            <a:spLocks noChangeShapeType="1"/>
          </p:cNvSpPr>
          <p:nvPr/>
        </p:nvSpPr>
        <p:spPr bwMode="auto">
          <a:xfrm flipV="1">
            <a:off x="1276350" y="1438275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63" name="Line 200"/>
          <p:cNvSpPr>
            <a:spLocks noChangeShapeType="1"/>
          </p:cNvSpPr>
          <p:nvPr/>
        </p:nvSpPr>
        <p:spPr bwMode="auto">
          <a:xfrm flipV="1">
            <a:off x="1276350" y="136207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64" name="Line 201"/>
          <p:cNvSpPr>
            <a:spLocks noChangeShapeType="1"/>
          </p:cNvSpPr>
          <p:nvPr/>
        </p:nvSpPr>
        <p:spPr bwMode="auto">
          <a:xfrm flipV="1">
            <a:off x="1276350" y="128270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65" name="Line 202"/>
          <p:cNvSpPr>
            <a:spLocks noChangeShapeType="1"/>
          </p:cNvSpPr>
          <p:nvPr/>
        </p:nvSpPr>
        <p:spPr bwMode="auto">
          <a:xfrm flipV="1">
            <a:off x="1276350" y="1204913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66" name="Line 203"/>
          <p:cNvSpPr>
            <a:spLocks noChangeShapeType="1"/>
          </p:cNvSpPr>
          <p:nvPr/>
        </p:nvSpPr>
        <p:spPr bwMode="auto">
          <a:xfrm>
            <a:off x="1276350" y="1176338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67" name="Line 204"/>
          <p:cNvSpPr>
            <a:spLocks noChangeShapeType="1"/>
          </p:cNvSpPr>
          <p:nvPr/>
        </p:nvSpPr>
        <p:spPr bwMode="auto">
          <a:xfrm flipV="1">
            <a:off x="1423988" y="178117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68" name="Line 205"/>
          <p:cNvSpPr>
            <a:spLocks noChangeShapeType="1"/>
          </p:cNvSpPr>
          <p:nvPr/>
        </p:nvSpPr>
        <p:spPr bwMode="auto">
          <a:xfrm flipV="1">
            <a:off x="1423988" y="170338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69" name="Line 206"/>
          <p:cNvSpPr>
            <a:spLocks noChangeShapeType="1"/>
          </p:cNvSpPr>
          <p:nvPr/>
        </p:nvSpPr>
        <p:spPr bwMode="auto">
          <a:xfrm flipV="1">
            <a:off x="1423988" y="1625600"/>
            <a:ext cx="0" cy="492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70" name="Line 207"/>
          <p:cNvSpPr>
            <a:spLocks noChangeShapeType="1"/>
          </p:cNvSpPr>
          <p:nvPr/>
        </p:nvSpPr>
        <p:spPr bwMode="auto">
          <a:xfrm flipV="1">
            <a:off x="1423988" y="154463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71" name="Line 208"/>
          <p:cNvSpPr>
            <a:spLocks noChangeShapeType="1"/>
          </p:cNvSpPr>
          <p:nvPr/>
        </p:nvSpPr>
        <p:spPr bwMode="auto">
          <a:xfrm flipV="1">
            <a:off x="1423988" y="1465263"/>
            <a:ext cx="0" cy="555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72" name="Line 210"/>
          <p:cNvSpPr>
            <a:spLocks noChangeShapeType="1"/>
          </p:cNvSpPr>
          <p:nvPr/>
        </p:nvSpPr>
        <p:spPr bwMode="auto">
          <a:xfrm flipV="1">
            <a:off x="1423988" y="138906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73" name="Line 211"/>
          <p:cNvSpPr>
            <a:spLocks noChangeShapeType="1"/>
          </p:cNvSpPr>
          <p:nvPr/>
        </p:nvSpPr>
        <p:spPr bwMode="auto">
          <a:xfrm flipV="1">
            <a:off x="1423988" y="1311275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74" name="Line 212"/>
          <p:cNvSpPr>
            <a:spLocks noChangeShapeType="1"/>
          </p:cNvSpPr>
          <p:nvPr/>
        </p:nvSpPr>
        <p:spPr bwMode="auto">
          <a:xfrm flipV="1">
            <a:off x="1423988" y="1235075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75" name="Line 213"/>
          <p:cNvSpPr>
            <a:spLocks noChangeShapeType="1"/>
          </p:cNvSpPr>
          <p:nvPr/>
        </p:nvSpPr>
        <p:spPr bwMode="auto">
          <a:xfrm flipV="1">
            <a:off x="1570038" y="158432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76" name="Line 214"/>
          <p:cNvSpPr>
            <a:spLocks noChangeShapeType="1"/>
          </p:cNvSpPr>
          <p:nvPr/>
        </p:nvSpPr>
        <p:spPr bwMode="auto">
          <a:xfrm flipV="1">
            <a:off x="1570038" y="150495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77" name="Line 215"/>
          <p:cNvSpPr>
            <a:spLocks noChangeShapeType="1"/>
          </p:cNvSpPr>
          <p:nvPr/>
        </p:nvSpPr>
        <p:spPr bwMode="auto">
          <a:xfrm flipV="1">
            <a:off x="1570038" y="142875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78" name="Line 216"/>
          <p:cNvSpPr>
            <a:spLocks noChangeShapeType="1"/>
          </p:cNvSpPr>
          <p:nvPr/>
        </p:nvSpPr>
        <p:spPr bwMode="auto">
          <a:xfrm flipV="1">
            <a:off x="1570038" y="1349375"/>
            <a:ext cx="0" cy="492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79" name="Line 217"/>
          <p:cNvSpPr>
            <a:spLocks noChangeShapeType="1"/>
          </p:cNvSpPr>
          <p:nvPr/>
        </p:nvSpPr>
        <p:spPr bwMode="auto">
          <a:xfrm flipV="1">
            <a:off x="1570038" y="1268413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80" name="Line 218"/>
          <p:cNvSpPr>
            <a:spLocks noChangeShapeType="1"/>
          </p:cNvSpPr>
          <p:nvPr/>
        </p:nvSpPr>
        <p:spPr bwMode="auto">
          <a:xfrm flipV="1">
            <a:off x="1570038" y="119062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81" name="Line 219"/>
          <p:cNvSpPr>
            <a:spLocks noChangeShapeType="1"/>
          </p:cNvSpPr>
          <p:nvPr/>
        </p:nvSpPr>
        <p:spPr bwMode="auto">
          <a:xfrm flipV="1">
            <a:off x="1570038" y="1112838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82" name="Line 220"/>
          <p:cNvSpPr>
            <a:spLocks noChangeShapeType="1"/>
          </p:cNvSpPr>
          <p:nvPr/>
        </p:nvSpPr>
        <p:spPr bwMode="auto">
          <a:xfrm flipV="1">
            <a:off x="1570038" y="103663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83" name="Line 221"/>
          <p:cNvSpPr>
            <a:spLocks noChangeShapeType="1"/>
          </p:cNvSpPr>
          <p:nvPr/>
        </p:nvSpPr>
        <p:spPr bwMode="auto">
          <a:xfrm flipV="1">
            <a:off x="1570038" y="957263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84" name="Line 222"/>
          <p:cNvSpPr>
            <a:spLocks noChangeShapeType="1"/>
          </p:cNvSpPr>
          <p:nvPr/>
        </p:nvSpPr>
        <p:spPr bwMode="auto">
          <a:xfrm flipV="1">
            <a:off x="1717675" y="154146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85" name="Line 223"/>
          <p:cNvSpPr>
            <a:spLocks noChangeShapeType="1"/>
          </p:cNvSpPr>
          <p:nvPr/>
        </p:nvSpPr>
        <p:spPr bwMode="auto">
          <a:xfrm flipV="1">
            <a:off x="1717675" y="1462088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86" name="Line 224"/>
          <p:cNvSpPr>
            <a:spLocks noChangeShapeType="1"/>
          </p:cNvSpPr>
          <p:nvPr/>
        </p:nvSpPr>
        <p:spPr bwMode="auto">
          <a:xfrm flipV="1">
            <a:off x="1717675" y="138588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87" name="Line 225"/>
          <p:cNvSpPr>
            <a:spLocks noChangeShapeType="1"/>
          </p:cNvSpPr>
          <p:nvPr/>
        </p:nvSpPr>
        <p:spPr bwMode="auto">
          <a:xfrm flipV="1">
            <a:off x="1717675" y="1306513"/>
            <a:ext cx="0" cy="555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88" name="Line 226"/>
          <p:cNvSpPr>
            <a:spLocks noChangeShapeType="1"/>
          </p:cNvSpPr>
          <p:nvPr/>
        </p:nvSpPr>
        <p:spPr bwMode="auto">
          <a:xfrm flipV="1">
            <a:off x="1717675" y="1230313"/>
            <a:ext cx="0" cy="4921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89" name="Line 227"/>
          <p:cNvSpPr>
            <a:spLocks noChangeShapeType="1"/>
          </p:cNvSpPr>
          <p:nvPr/>
        </p:nvSpPr>
        <p:spPr bwMode="auto">
          <a:xfrm flipV="1">
            <a:off x="1717675" y="1147763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90" name="Line 228"/>
          <p:cNvSpPr>
            <a:spLocks noChangeShapeType="1"/>
          </p:cNvSpPr>
          <p:nvPr/>
        </p:nvSpPr>
        <p:spPr bwMode="auto">
          <a:xfrm flipV="1">
            <a:off x="1717675" y="107156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91" name="Line 229"/>
          <p:cNvSpPr>
            <a:spLocks noChangeShapeType="1"/>
          </p:cNvSpPr>
          <p:nvPr/>
        </p:nvSpPr>
        <p:spPr bwMode="auto">
          <a:xfrm flipV="1">
            <a:off x="1717675" y="99377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92" name="Line 230"/>
          <p:cNvSpPr>
            <a:spLocks noChangeShapeType="1"/>
          </p:cNvSpPr>
          <p:nvPr/>
        </p:nvSpPr>
        <p:spPr bwMode="auto">
          <a:xfrm flipV="1">
            <a:off x="1717675" y="91440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93" name="Line 231"/>
          <p:cNvSpPr>
            <a:spLocks noChangeShapeType="1"/>
          </p:cNvSpPr>
          <p:nvPr/>
        </p:nvSpPr>
        <p:spPr bwMode="auto">
          <a:xfrm>
            <a:off x="1717675" y="887413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94" name="Line 232"/>
          <p:cNvSpPr>
            <a:spLocks noChangeShapeType="1"/>
          </p:cNvSpPr>
          <p:nvPr/>
        </p:nvSpPr>
        <p:spPr bwMode="auto">
          <a:xfrm flipV="1">
            <a:off x="1865313" y="168592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95" name="Line 233"/>
          <p:cNvSpPr>
            <a:spLocks noChangeShapeType="1"/>
          </p:cNvSpPr>
          <p:nvPr/>
        </p:nvSpPr>
        <p:spPr bwMode="auto">
          <a:xfrm flipV="1">
            <a:off x="1865313" y="160813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96" name="Line 234"/>
          <p:cNvSpPr>
            <a:spLocks noChangeShapeType="1"/>
          </p:cNvSpPr>
          <p:nvPr/>
        </p:nvSpPr>
        <p:spPr bwMode="auto">
          <a:xfrm flipV="1">
            <a:off x="1865313" y="1530350"/>
            <a:ext cx="0" cy="492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97" name="Line 235"/>
          <p:cNvSpPr>
            <a:spLocks noChangeShapeType="1"/>
          </p:cNvSpPr>
          <p:nvPr/>
        </p:nvSpPr>
        <p:spPr bwMode="auto">
          <a:xfrm flipV="1">
            <a:off x="1865313" y="144938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98" name="Line 236"/>
          <p:cNvSpPr>
            <a:spLocks noChangeShapeType="1"/>
          </p:cNvSpPr>
          <p:nvPr/>
        </p:nvSpPr>
        <p:spPr bwMode="auto">
          <a:xfrm flipV="1">
            <a:off x="1865313" y="1370013"/>
            <a:ext cx="0" cy="555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399" name="Line 237"/>
          <p:cNvSpPr>
            <a:spLocks noChangeShapeType="1"/>
          </p:cNvSpPr>
          <p:nvPr/>
        </p:nvSpPr>
        <p:spPr bwMode="auto">
          <a:xfrm flipV="1">
            <a:off x="1865313" y="129381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00" name="Line 238"/>
          <p:cNvSpPr>
            <a:spLocks noChangeShapeType="1"/>
          </p:cNvSpPr>
          <p:nvPr/>
        </p:nvSpPr>
        <p:spPr bwMode="auto">
          <a:xfrm flipV="1">
            <a:off x="1865313" y="121602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01" name="Line 239"/>
          <p:cNvSpPr>
            <a:spLocks noChangeShapeType="1"/>
          </p:cNvSpPr>
          <p:nvPr/>
        </p:nvSpPr>
        <p:spPr bwMode="auto">
          <a:xfrm flipV="1">
            <a:off x="1865313" y="1136650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02" name="Line 240"/>
          <p:cNvSpPr>
            <a:spLocks noChangeShapeType="1"/>
          </p:cNvSpPr>
          <p:nvPr/>
        </p:nvSpPr>
        <p:spPr bwMode="auto">
          <a:xfrm flipV="1">
            <a:off x="1865313" y="1071563"/>
            <a:ext cx="0" cy="381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03" name="Line 241"/>
          <p:cNvSpPr>
            <a:spLocks noChangeShapeType="1"/>
          </p:cNvSpPr>
          <p:nvPr/>
        </p:nvSpPr>
        <p:spPr bwMode="auto">
          <a:xfrm flipV="1">
            <a:off x="2011363" y="180657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04" name="Line 242"/>
          <p:cNvSpPr>
            <a:spLocks noChangeShapeType="1"/>
          </p:cNvSpPr>
          <p:nvPr/>
        </p:nvSpPr>
        <p:spPr bwMode="auto">
          <a:xfrm flipV="1">
            <a:off x="2011363" y="172720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05" name="Line 243"/>
          <p:cNvSpPr>
            <a:spLocks noChangeShapeType="1"/>
          </p:cNvSpPr>
          <p:nvPr/>
        </p:nvSpPr>
        <p:spPr bwMode="auto">
          <a:xfrm flipV="1">
            <a:off x="2011363" y="1651000"/>
            <a:ext cx="0" cy="492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06" name="Line 244"/>
          <p:cNvSpPr>
            <a:spLocks noChangeShapeType="1"/>
          </p:cNvSpPr>
          <p:nvPr/>
        </p:nvSpPr>
        <p:spPr bwMode="auto">
          <a:xfrm flipV="1">
            <a:off x="2011363" y="156845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07" name="Line 245"/>
          <p:cNvSpPr>
            <a:spLocks noChangeShapeType="1"/>
          </p:cNvSpPr>
          <p:nvPr/>
        </p:nvSpPr>
        <p:spPr bwMode="auto">
          <a:xfrm flipV="1">
            <a:off x="2011363" y="149225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08" name="Line 246"/>
          <p:cNvSpPr>
            <a:spLocks noChangeShapeType="1"/>
          </p:cNvSpPr>
          <p:nvPr/>
        </p:nvSpPr>
        <p:spPr bwMode="auto">
          <a:xfrm flipV="1">
            <a:off x="2011363" y="1414463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09" name="Line 247"/>
          <p:cNvSpPr>
            <a:spLocks noChangeShapeType="1"/>
          </p:cNvSpPr>
          <p:nvPr/>
        </p:nvSpPr>
        <p:spPr bwMode="auto">
          <a:xfrm flipV="1">
            <a:off x="2011363" y="1335088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10" name="Line 248"/>
          <p:cNvSpPr>
            <a:spLocks noChangeShapeType="1"/>
          </p:cNvSpPr>
          <p:nvPr/>
        </p:nvSpPr>
        <p:spPr bwMode="auto">
          <a:xfrm flipV="1">
            <a:off x="2011363" y="1258888"/>
            <a:ext cx="0" cy="476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11" name="Line 249"/>
          <p:cNvSpPr>
            <a:spLocks noChangeShapeType="1"/>
          </p:cNvSpPr>
          <p:nvPr/>
        </p:nvSpPr>
        <p:spPr bwMode="auto">
          <a:xfrm flipV="1">
            <a:off x="2159000" y="1692275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12" name="Line 250"/>
          <p:cNvSpPr>
            <a:spLocks noChangeShapeType="1"/>
          </p:cNvSpPr>
          <p:nvPr/>
        </p:nvSpPr>
        <p:spPr bwMode="auto">
          <a:xfrm flipV="1">
            <a:off x="2159000" y="161607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13" name="Line 251"/>
          <p:cNvSpPr>
            <a:spLocks noChangeShapeType="1"/>
          </p:cNvSpPr>
          <p:nvPr/>
        </p:nvSpPr>
        <p:spPr bwMode="auto">
          <a:xfrm flipV="1">
            <a:off x="2159000" y="1536700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14" name="Line 252"/>
          <p:cNvSpPr>
            <a:spLocks noChangeShapeType="1"/>
          </p:cNvSpPr>
          <p:nvPr/>
        </p:nvSpPr>
        <p:spPr bwMode="auto">
          <a:xfrm flipV="1">
            <a:off x="2159000" y="145732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15" name="Line 253"/>
          <p:cNvSpPr>
            <a:spLocks noChangeShapeType="1"/>
          </p:cNvSpPr>
          <p:nvPr/>
        </p:nvSpPr>
        <p:spPr bwMode="auto">
          <a:xfrm flipV="1">
            <a:off x="2159000" y="137795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16" name="Line 254"/>
          <p:cNvSpPr>
            <a:spLocks noChangeShapeType="1"/>
          </p:cNvSpPr>
          <p:nvPr/>
        </p:nvSpPr>
        <p:spPr bwMode="auto">
          <a:xfrm flipV="1">
            <a:off x="2159000" y="1300163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17" name="Line 255"/>
          <p:cNvSpPr>
            <a:spLocks noChangeShapeType="1"/>
          </p:cNvSpPr>
          <p:nvPr/>
        </p:nvSpPr>
        <p:spPr bwMode="auto">
          <a:xfrm flipV="1">
            <a:off x="2159000" y="122237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18" name="Line 256"/>
          <p:cNvSpPr>
            <a:spLocks noChangeShapeType="1"/>
          </p:cNvSpPr>
          <p:nvPr/>
        </p:nvSpPr>
        <p:spPr bwMode="auto">
          <a:xfrm flipV="1">
            <a:off x="2159000" y="1144588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19" name="Line 257"/>
          <p:cNvSpPr>
            <a:spLocks noChangeShapeType="1"/>
          </p:cNvSpPr>
          <p:nvPr/>
        </p:nvSpPr>
        <p:spPr bwMode="auto">
          <a:xfrm flipV="1">
            <a:off x="2159000" y="1084263"/>
            <a:ext cx="0" cy="3175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20" name="Line 258"/>
          <p:cNvSpPr>
            <a:spLocks noChangeShapeType="1"/>
          </p:cNvSpPr>
          <p:nvPr/>
        </p:nvSpPr>
        <p:spPr bwMode="auto">
          <a:xfrm flipV="1">
            <a:off x="2305050" y="177800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21" name="Line 259"/>
          <p:cNvSpPr>
            <a:spLocks noChangeShapeType="1"/>
          </p:cNvSpPr>
          <p:nvPr/>
        </p:nvSpPr>
        <p:spPr bwMode="auto">
          <a:xfrm flipV="1">
            <a:off x="2305050" y="1700213"/>
            <a:ext cx="0" cy="4921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22" name="Line 260"/>
          <p:cNvSpPr>
            <a:spLocks noChangeShapeType="1"/>
          </p:cNvSpPr>
          <p:nvPr/>
        </p:nvSpPr>
        <p:spPr bwMode="auto">
          <a:xfrm flipV="1">
            <a:off x="2305050" y="161925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23" name="Line 261"/>
          <p:cNvSpPr>
            <a:spLocks noChangeShapeType="1"/>
          </p:cNvSpPr>
          <p:nvPr/>
        </p:nvSpPr>
        <p:spPr bwMode="auto">
          <a:xfrm flipV="1">
            <a:off x="2305050" y="154146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24" name="Line 262"/>
          <p:cNvSpPr>
            <a:spLocks noChangeShapeType="1"/>
          </p:cNvSpPr>
          <p:nvPr/>
        </p:nvSpPr>
        <p:spPr bwMode="auto">
          <a:xfrm flipV="1">
            <a:off x="2305050" y="1462088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25" name="Line 263"/>
          <p:cNvSpPr>
            <a:spLocks noChangeShapeType="1"/>
          </p:cNvSpPr>
          <p:nvPr/>
        </p:nvSpPr>
        <p:spPr bwMode="auto">
          <a:xfrm flipV="1">
            <a:off x="2305050" y="138588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26" name="Line 264"/>
          <p:cNvSpPr>
            <a:spLocks noChangeShapeType="1"/>
          </p:cNvSpPr>
          <p:nvPr/>
        </p:nvSpPr>
        <p:spPr bwMode="auto">
          <a:xfrm flipV="1">
            <a:off x="2305050" y="1306513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27" name="Line 265"/>
          <p:cNvSpPr>
            <a:spLocks noChangeShapeType="1"/>
          </p:cNvSpPr>
          <p:nvPr/>
        </p:nvSpPr>
        <p:spPr bwMode="auto">
          <a:xfrm flipV="1">
            <a:off x="2305050" y="122713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28" name="Line 266"/>
          <p:cNvSpPr>
            <a:spLocks noChangeShapeType="1"/>
          </p:cNvSpPr>
          <p:nvPr/>
        </p:nvSpPr>
        <p:spPr bwMode="auto">
          <a:xfrm flipV="1">
            <a:off x="2452688" y="166370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29" name="Line 267"/>
          <p:cNvSpPr>
            <a:spLocks noChangeShapeType="1"/>
          </p:cNvSpPr>
          <p:nvPr/>
        </p:nvSpPr>
        <p:spPr bwMode="auto">
          <a:xfrm flipV="1">
            <a:off x="2452688" y="158750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30" name="Line 268"/>
          <p:cNvSpPr>
            <a:spLocks noChangeShapeType="1"/>
          </p:cNvSpPr>
          <p:nvPr/>
        </p:nvSpPr>
        <p:spPr bwMode="auto">
          <a:xfrm flipV="1">
            <a:off x="2452688" y="150971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31" name="Line 269"/>
          <p:cNvSpPr>
            <a:spLocks noChangeShapeType="1"/>
          </p:cNvSpPr>
          <p:nvPr/>
        </p:nvSpPr>
        <p:spPr bwMode="auto">
          <a:xfrm flipV="1">
            <a:off x="2452688" y="1430338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32" name="Line 270"/>
          <p:cNvSpPr>
            <a:spLocks noChangeShapeType="1"/>
          </p:cNvSpPr>
          <p:nvPr/>
        </p:nvSpPr>
        <p:spPr bwMode="auto">
          <a:xfrm flipV="1">
            <a:off x="2452688" y="1354138"/>
            <a:ext cx="0" cy="476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33" name="Line 271"/>
          <p:cNvSpPr>
            <a:spLocks noChangeShapeType="1"/>
          </p:cNvSpPr>
          <p:nvPr/>
        </p:nvSpPr>
        <p:spPr bwMode="auto">
          <a:xfrm flipV="1">
            <a:off x="2452688" y="1271588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34" name="Line 272"/>
          <p:cNvSpPr>
            <a:spLocks noChangeShapeType="1"/>
          </p:cNvSpPr>
          <p:nvPr/>
        </p:nvSpPr>
        <p:spPr bwMode="auto">
          <a:xfrm flipV="1">
            <a:off x="2452688" y="119538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35" name="Line 273"/>
          <p:cNvSpPr>
            <a:spLocks noChangeShapeType="1"/>
          </p:cNvSpPr>
          <p:nvPr/>
        </p:nvSpPr>
        <p:spPr bwMode="auto">
          <a:xfrm flipV="1">
            <a:off x="2452688" y="1116013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36" name="Line 274"/>
          <p:cNvSpPr>
            <a:spLocks noChangeShapeType="1"/>
          </p:cNvSpPr>
          <p:nvPr/>
        </p:nvSpPr>
        <p:spPr bwMode="auto">
          <a:xfrm flipV="1">
            <a:off x="2452688" y="1046163"/>
            <a:ext cx="0" cy="4603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37" name="Line 275"/>
          <p:cNvSpPr>
            <a:spLocks noChangeShapeType="1"/>
          </p:cNvSpPr>
          <p:nvPr/>
        </p:nvSpPr>
        <p:spPr bwMode="auto">
          <a:xfrm flipV="1">
            <a:off x="2598738" y="1830388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38" name="Line 276"/>
          <p:cNvSpPr>
            <a:spLocks noChangeShapeType="1"/>
          </p:cNvSpPr>
          <p:nvPr/>
        </p:nvSpPr>
        <p:spPr bwMode="auto">
          <a:xfrm flipV="1">
            <a:off x="2598738" y="174942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39" name="Line 277"/>
          <p:cNvSpPr>
            <a:spLocks noChangeShapeType="1"/>
          </p:cNvSpPr>
          <p:nvPr/>
        </p:nvSpPr>
        <p:spPr bwMode="auto">
          <a:xfrm flipV="1">
            <a:off x="2598738" y="167163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40" name="Line 278"/>
          <p:cNvSpPr>
            <a:spLocks noChangeShapeType="1"/>
          </p:cNvSpPr>
          <p:nvPr/>
        </p:nvSpPr>
        <p:spPr bwMode="auto">
          <a:xfrm flipV="1">
            <a:off x="2598738" y="159385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41" name="Line 279"/>
          <p:cNvSpPr>
            <a:spLocks noChangeShapeType="1"/>
          </p:cNvSpPr>
          <p:nvPr/>
        </p:nvSpPr>
        <p:spPr bwMode="auto">
          <a:xfrm flipV="1">
            <a:off x="2598738" y="151606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42" name="Line 280"/>
          <p:cNvSpPr>
            <a:spLocks noChangeShapeType="1"/>
          </p:cNvSpPr>
          <p:nvPr/>
        </p:nvSpPr>
        <p:spPr bwMode="auto">
          <a:xfrm flipV="1">
            <a:off x="2598738" y="1438275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43" name="Line 281"/>
          <p:cNvSpPr>
            <a:spLocks noChangeShapeType="1"/>
          </p:cNvSpPr>
          <p:nvPr/>
        </p:nvSpPr>
        <p:spPr bwMode="auto">
          <a:xfrm flipV="1">
            <a:off x="2598738" y="135731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44" name="Line 282"/>
          <p:cNvSpPr>
            <a:spLocks noChangeShapeType="1"/>
          </p:cNvSpPr>
          <p:nvPr/>
        </p:nvSpPr>
        <p:spPr bwMode="auto">
          <a:xfrm flipV="1">
            <a:off x="2598738" y="1285875"/>
            <a:ext cx="0" cy="4603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45" name="Line 283"/>
          <p:cNvSpPr>
            <a:spLocks noChangeShapeType="1"/>
          </p:cNvSpPr>
          <p:nvPr/>
        </p:nvSpPr>
        <p:spPr bwMode="auto">
          <a:xfrm flipV="1">
            <a:off x="2746375" y="187325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46" name="Line 284"/>
          <p:cNvSpPr>
            <a:spLocks noChangeShapeType="1"/>
          </p:cNvSpPr>
          <p:nvPr/>
        </p:nvSpPr>
        <p:spPr bwMode="auto">
          <a:xfrm flipV="1">
            <a:off x="2746375" y="1795463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47" name="Line 285"/>
          <p:cNvSpPr>
            <a:spLocks noChangeShapeType="1"/>
          </p:cNvSpPr>
          <p:nvPr/>
        </p:nvSpPr>
        <p:spPr bwMode="auto">
          <a:xfrm flipV="1">
            <a:off x="2746375" y="171767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48" name="Line 286"/>
          <p:cNvSpPr>
            <a:spLocks noChangeShapeType="1"/>
          </p:cNvSpPr>
          <p:nvPr/>
        </p:nvSpPr>
        <p:spPr bwMode="auto">
          <a:xfrm flipV="1">
            <a:off x="2746375" y="163988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49" name="Line 287"/>
          <p:cNvSpPr>
            <a:spLocks noChangeShapeType="1"/>
          </p:cNvSpPr>
          <p:nvPr/>
        </p:nvSpPr>
        <p:spPr bwMode="auto">
          <a:xfrm flipV="1">
            <a:off x="2746375" y="156210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50" name="Line 288"/>
          <p:cNvSpPr>
            <a:spLocks noChangeShapeType="1"/>
          </p:cNvSpPr>
          <p:nvPr/>
        </p:nvSpPr>
        <p:spPr bwMode="auto">
          <a:xfrm flipV="1">
            <a:off x="2746375" y="1484313"/>
            <a:ext cx="0" cy="4921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51" name="Line 289"/>
          <p:cNvSpPr>
            <a:spLocks noChangeShapeType="1"/>
          </p:cNvSpPr>
          <p:nvPr/>
        </p:nvSpPr>
        <p:spPr bwMode="auto">
          <a:xfrm flipV="1">
            <a:off x="2746375" y="1401763"/>
            <a:ext cx="0" cy="555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52" name="Line 290"/>
          <p:cNvSpPr>
            <a:spLocks noChangeShapeType="1"/>
          </p:cNvSpPr>
          <p:nvPr/>
        </p:nvSpPr>
        <p:spPr bwMode="auto">
          <a:xfrm flipV="1">
            <a:off x="2746375" y="1346200"/>
            <a:ext cx="0" cy="3175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53" name="Line 291"/>
          <p:cNvSpPr>
            <a:spLocks noChangeShapeType="1"/>
          </p:cNvSpPr>
          <p:nvPr/>
        </p:nvSpPr>
        <p:spPr bwMode="auto">
          <a:xfrm flipV="1">
            <a:off x="2895600" y="165735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54" name="Line 292"/>
          <p:cNvSpPr>
            <a:spLocks noChangeShapeType="1"/>
          </p:cNvSpPr>
          <p:nvPr/>
        </p:nvSpPr>
        <p:spPr bwMode="auto">
          <a:xfrm flipV="1">
            <a:off x="2895600" y="157956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55" name="Line 293"/>
          <p:cNvSpPr>
            <a:spLocks noChangeShapeType="1"/>
          </p:cNvSpPr>
          <p:nvPr/>
        </p:nvSpPr>
        <p:spPr bwMode="auto">
          <a:xfrm flipV="1">
            <a:off x="2895600" y="1501775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56" name="Line 294"/>
          <p:cNvSpPr>
            <a:spLocks noChangeShapeType="1"/>
          </p:cNvSpPr>
          <p:nvPr/>
        </p:nvSpPr>
        <p:spPr bwMode="auto">
          <a:xfrm flipV="1">
            <a:off x="2895600" y="1425575"/>
            <a:ext cx="0" cy="476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57" name="Line 295"/>
          <p:cNvSpPr>
            <a:spLocks noChangeShapeType="1"/>
          </p:cNvSpPr>
          <p:nvPr/>
        </p:nvSpPr>
        <p:spPr bwMode="auto">
          <a:xfrm flipV="1">
            <a:off x="2895600" y="1343025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58" name="Line 296"/>
          <p:cNvSpPr>
            <a:spLocks noChangeShapeType="1"/>
          </p:cNvSpPr>
          <p:nvPr/>
        </p:nvSpPr>
        <p:spPr bwMode="auto">
          <a:xfrm flipV="1">
            <a:off x="2895600" y="1266825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59" name="Line 297"/>
          <p:cNvSpPr>
            <a:spLocks noChangeShapeType="1"/>
          </p:cNvSpPr>
          <p:nvPr/>
        </p:nvSpPr>
        <p:spPr bwMode="auto">
          <a:xfrm flipV="1">
            <a:off x="2895600" y="118745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60" name="Line 298"/>
          <p:cNvSpPr>
            <a:spLocks noChangeShapeType="1"/>
          </p:cNvSpPr>
          <p:nvPr/>
        </p:nvSpPr>
        <p:spPr bwMode="auto">
          <a:xfrm flipV="1">
            <a:off x="2895600" y="1109663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61" name="Line 299"/>
          <p:cNvSpPr>
            <a:spLocks noChangeShapeType="1"/>
          </p:cNvSpPr>
          <p:nvPr/>
        </p:nvSpPr>
        <p:spPr bwMode="auto">
          <a:xfrm flipV="1">
            <a:off x="2895600" y="1031875"/>
            <a:ext cx="0" cy="492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62" name="Line 300"/>
          <p:cNvSpPr>
            <a:spLocks noChangeShapeType="1"/>
          </p:cNvSpPr>
          <p:nvPr/>
        </p:nvSpPr>
        <p:spPr bwMode="auto">
          <a:xfrm flipV="1">
            <a:off x="3043238" y="1555750"/>
            <a:ext cx="0" cy="492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63" name="Line 301"/>
          <p:cNvSpPr>
            <a:spLocks noChangeShapeType="1"/>
          </p:cNvSpPr>
          <p:nvPr/>
        </p:nvSpPr>
        <p:spPr bwMode="auto">
          <a:xfrm flipV="1">
            <a:off x="3043238" y="147320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64" name="Line 302"/>
          <p:cNvSpPr>
            <a:spLocks noChangeShapeType="1"/>
          </p:cNvSpPr>
          <p:nvPr/>
        </p:nvSpPr>
        <p:spPr bwMode="auto">
          <a:xfrm flipV="1">
            <a:off x="3043238" y="139700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65" name="Line 303"/>
          <p:cNvSpPr>
            <a:spLocks noChangeShapeType="1"/>
          </p:cNvSpPr>
          <p:nvPr/>
        </p:nvSpPr>
        <p:spPr bwMode="auto">
          <a:xfrm flipV="1">
            <a:off x="3043238" y="131762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66" name="Line 304"/>
          <p:cNvSpPr>
            <a:spLocks noChangeShapeType="1"/>
          </p:cNvSpPr>
          <p:nvPr/>
        </p:nvSpPr>
        <p:spPr bwMode="auto">
          <a:xfrm flipV="1">
            <a:off x="3043238" y="1239838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67" name="Line 305"/>
          <p:cNvSpPr>
            <a:spLocks noChangeShapeType="1"/>
          </p:cNvSpPr>
          <p:nvPr/>
        </p:nvSpPr>
        <p:spPr bwMode="auto">
          <a:xfrm flipV="1">
            <a:off x="3043238" y="1163638"/>
            <a:ext cx="0" cy="476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68" name="Line 306"/>
          <p:cNvSpPr>
            <a:spLocks noChangeShapeType="1"/>
          </p:cNvSpPr>
          <p:nvPr/>
        </p:nvSpPr>
        <p:spPr bwMode="auto">
          <a:xfrm flipV="1">
            <a:off x="3043238" y="1081088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69" name="Line 307"/>
          <p:cNvSpPr>
            <a:spLocks noChangeShapeType="1"/>
          </p:cNvSpPr>
          <p:nvPr/>
        </p:nvSpPr>
        <p:spPr bwMode="auto">
          <a:xfrm flipV="1">
            <a:off x="3043238" y="100488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70" name="Line 308"/>
          <p:cNvSpPr>
            <a:spLocks noChangeShapeType="1"/>
          </p:cNvSpPr>
          <p:nvPr/>
        </p:nvSpPr>
        <p:spPr bwMode="auto">
          <a:xfrm flipV="1">
            <a:off x="3043238" y="92551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71" name="Line 309"/>
          <p:cNvSpPr>
            <a:spLocks noChangeShapeType="1"/>
          </p:cNvSpPr>
          <p:nvPr/>
        </p:nvSpPr>
        <p:spPr bwMode="auto">
          <a:xfrm flipV="1">
            <a:off x="3043238" y="847725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72" name="Line 310"/>
          <p:cNvSpPr>
            <a:spLocks noChangeShapeType="1"/>
          </p:cNvSpPr>
          <p:nvPr/>
        </p:nvSpPr>
        <p:spPr bwMode="auto">
          <a:xfrm flipV="1">
            <a:off x="3043238" y="815975"/>
            <a:ext cx="0" cy="793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73" name="Line 311"/>
          <p:cNvSpPr>
            <a:spLocks noChangeShapeType="1"/>
          </p:cNvSpPr>
          <p:nvPr/>
        </p:nvSpPr>
        <p:spPr bwMode="auto">
          <a:xfrm flipV="1">
            <a:off x="3190875" y="1858963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74" name="Line 312"/>
          <p:cNvSpPr>
            <a:spLocks noChangeShapeType="1"/>
          </p:cNvSpPr>
          <p:nvPr/>
        </p:nvSpPr>
        <p:spPr bwMode="auto">
          <a:xfrm flipV="1">
            <a:off x="3190875" y="178117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75" name="Line 313"/>
          <p:cNvSpPr>
            <a:spLocks noChangeShapeType="1"/>
          </p:cNvSpPr>
          <p:nvPr/>
        </p:nvSpPr>
        <p:spPr bwMode="auto">
          <a:xfrm flipV="1">
            <a:off x="3190875" y="170338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76" name="Line 314"/>
          <p:cNvSpPr>
            <a:spLocks noChangeShapeType="1"/>
          </p:cNvSpPr>
          <p:nvPr/>
        </p:nvSpPr>
        <p:spPr bwMode="auto">
          <a:xfrm flipV="1">
            <a:off x="3190875" y="1625600"/>
            <a:ext cx="0" cy="492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77" name="Line 315"/>
          <p:cNvSpPr>
            <a:spLocks noChangeShapeType="1"/>
          </p:cNvSpPr>
          <p:nvPr/>
        </p:nvSpPr>
        <p:spPr bwMode="auto">
          <a:xfrm flipV="1">
            <a:off x="3190875" y="154463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78" name="Line 316"/>
          <p:cNvSpPr>
            <a:spLocks noChangeShapeType="1"/>
          </p:cNvSpPr>
          <p:nvPr/>
        </p:nvSpPr>
        <p:spPr bwMode="auto">
          <a:xfrm flipV="1">
            <a:off x="3190875" y="1465263"/>
            <a:ext cx="0" cy="555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79" name="Line 317"/>
          <p:cNvSpPr>
            <a:spLocks noChangeShapeType="1"/>
          </p:cNvSpPr>
          <p:nvPr/>
        </p:nvSpPr>
        <p:spPr bwMode="auto">
          <a:xfrm flipV="1">
            <a:off x="3190875" y="138906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80" name="Line 318"/>
          <p:cNvSpPr>
            <a:spLocks noChangeShapeType="1"/>
          </p:cNvSpPr>
          <p:nvPr/>
        </p:nvSpPr>
        <p:spPr bwMode="auto">
          <a:xfrm flipV="1">
            <a:off x="3190875" y="1311275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81" name="Line 319"/>
          <p:cNvSpPr>
            <a:spLocks noChangeShapeType="1"/>
          </p:cNvSpPr>
          <p:nvPr/>
        </p:nvSpPr>
        <p:spPr bwMode="auto">
          <a:xfrm flipV="1">
            <a:off x="3190875" y="1235075"/>
            <a:ext cx="0" cy="4762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82" name="Line 320"/>
          <p:cNvSpPr>
            <a:spLocks noChangeShapeType="1"/>
          </p:cNvSpPr>
          <p:nvPr/>
        </p:nvSpPr>
        <p:spPr bwMode="auto">
          <a:xfrm flipV="1">
            <a:off x="3190875" y="1179513"/>
            <a:ext cx="0" cy="254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83" name="Line 321"/>
          <p:cNvSpPr>
            <a:spLocks noChangeShapeType="1"/>
          </p:cNvSpPr>
          <p:nvPr/>
        </p:nvSpPr>
        <p:spPr bwMode="auto">
          <a:xfrm flipV="1">
            <a:off x="3336925" y="176688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84" name="Line 322"/>
          <p:cNvSpPr>
            <a:spLocks noChangeShapeType="1"/>
          </p:cNvSpPr>
          <p:nvPr/>
        </p:nvSpPr>
        <p:spPr bwMode="auto">
          <a:xfrm flipV="1">
            <a:off x="3336925" y="168910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85" name="Line 323"/>
          <p:cNvSpPr>
            <a:spLocks noChangeShapeType="1"/>
          </p:cNvSpPr>
          <p:nvPr/>
        </p:nvSpPr>
        <p:spPr bwMode="auto">
          <a:xfrm flipV="1">
            <a:off x="3336925" y="1611313"/>
            <a:ext cx="0" cy="4921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86" name="Line 324"/>
          <p:cNvSpPr>
            <a:spLocks noChangeShapeType="1"/>
          </p:cNvSpPr>
          <p:nvPr/>
        </p:nvSpPr>
        <p:spPr bwMode="auto">
          <a:xfrm flipV="1">
            <a:off x="3336925" y="153035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87" name="Line 325"/>
          <p:cNvSpPr>
            <a:spLocks noChangeShapeType="1"/>
          </p:cNvSpPr>
          <p:nvPr/>
        </p:nvSpPr>
        <p:spPr bwMode="auto">
          <a:xfrm flipV="1">
            <a:off x="3336925" y="145256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88" name="Line 326"/>
          <p:cNvSpPr>
            <a:spLocks noChangeShapeType="1"/>
          </p:cNvSpPr>
          <p:nvPr/>
        </p:nvSpPr>
        <p:spPr bwMode="auto">
          <a:xfrm flipV="1">
            <a:off x="3336925" y="1374775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89" name="Line 327"/>
          <p:cNvSpPr>
            <a:spLocks noChangeShapeType="1"/>
          </p:cNvSpPr>
          <p:nvPr/>
        </p:nvSpPr>
        <p:spPr bwMode="auto">
          <a:xfrm flipV="1">
            <a:off x="3336925" y="1298575"/>
            <a:ext cx="0" cy="508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90" name="Line 328"/>
          <p:cNvSpPr>
            <a:spLocks noChangeShapeType="1"/>
          </p:cNvSpPr>
          <p:nvPr/>
        </p:nvSpPr>
        <p:spPr bwMode="auto">
          <a:xfrm flipV="1">
            <a:off x="3336925" y="1219200"/>
            <a:ext cx="0" cy="492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91" name="Line 329"/>
          <p:cNvSpPr>
            <a:spLocks noChangeShapeType="1"/>
          </p:cNvSpPr>
          <p:nvPr/>
        </p:nvSpPr>
        <p:spPr bwMode="auto">
          <a:xfrm flipV="1">
            <a:off x="3336925" y="113665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92" name="Line 330"/>
          <p:cNvSpPr>
            <a:spLocks noChangeShapeType="1"/>
          </p:cNvSpPr>
          <p:nvPr/>
        </p:nvSpPr>
        <p:spPr bwMode="auto">
          <a:xfrm flipV="1">
            <a:off x="3336925" y="106045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93" name="Line 331"/>
          <p:cNvSpPr>
            <a:spLocks noChangeShapeType="1"/>
          </p:cNvSpPr>
          <p:nvPr/>
        </p:nvSpPr>
        <p:spPr bwMode="auto">
          <a:xfrm flipV="1">
            <a:off x="3336925" y="982663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94" name="Line 332"/>
          <p:cNvSpPr>
            <a:spLocks noChangeShapeType="1"/>
          </p:cNvSpPr>
          <p:nvPr/>
        </p:nvSpPr>
        <p:spPr bwMode="auto">
          <a:xfrm flipV="1">
            <a:off x="3336925" y="90487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95" name="Line 333"/>
          <p:cNvSpPr>
            <a:spLocks noChangeShapeType="1"/>
          </p:cNvSpPr>
          <p:nvPr/>
        </p:nvSpPr>
        <p:spPr bwMode="auto">
          <a:xfrm>
            <a:off x="3336925" y="877888"/>
            <a:ext cx="0" cy="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96" name="Line 334"/>
          <p:cNvSpPr>
            <a:spLocks noChangeShapeType="1"/>
          </p:cNvSpPr>
          <p:nvPr/>
        </p:nvSpPr>
        <p:spPr bwMode="auto">
          <a:xfrm flipV="1">
            <a:off x="3484563" y="1781175"/>
            <a:ext cx="0" cy="492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97" name="Line 335"/>
          <p:cNvSpPr>
            <a:spLocks noChangeShapeType="1"/>
          </p:cNvSpPr>
          <p:nvPr/>
        </p:nvSpPr>
        <p:spPr bwMode="auto">
          <a:xfrm flipV="1">
            <a:off x="3484563" y="170021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98" name="Line 336"/>
          <p:cNvSpPr>
            <a:spLocks noChangeShapeType="1"/>
          </p:cNvSpPr>
          <p:nvPr/>
        </p:nvSpPr>
        <p:spPr bwMode="auto">
          <a:xfrm flipV="1">
            <a:off x="3484563" y="162242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499" name="Line 337"/>
          <p:cNvSpPr>
            <a:spLocks noChangeShapeType="1"/>
          </p:cNvSpPr>
          <p:nvPr/>
        </p:nvSpPr>
        <p:spPr bwMode="auto">
          <a:xfrm flipV="1">
            <a:off x="3484563" y="1544638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00" name="Line 338"/>
          <p:cNvSpPr>
            <a:spLocks noChangeShapeType="1"/>
          </p:cNvSpPr>
          <p:nvPr/>
        </p:nvSpPr>
        <p:spPr bwMode="auto">
          <a:xfrm flipV="1">
            <a:off x="3484563" y="1465263"/>
            <a:ext cx="0" cy="555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01" name="Line 339"/>
          <p:cNvSpPr>
            <a:spLocks noChangeShapeType="1"/>
          </p:cNvSpPr>
          <p:nvPr/>
        </p:nvSpPr>
        <p:spPr bwMode="auto">
          <a:xfrm flipV="1">
            <a:off x="3484563" y="1389063"/>
            <a:ext cx="0" cy="4921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02" name="Line 340"/>
          <p:cNvSpPr>
            <a:spLocks noChangeShapeType="1"/>
          </p:cNvSpPr>
          <p:nvPr/>
        </p:nvSpPr>
        <p:spPr bwMode="auto">
          <a:xfrm flipV="1">
            <a:off x="3484563" y="1306513"/>
            <a:ext cx="0" cy="55562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03" name="Line 341"/>
          <p:cNvSpPr>
            <a:spLocks noChangeShapeType="1"/>
          </p:cNvSpPr>
          <p:nvPr/>
        </p:nvSpPr>
        <p:spPr bwMode="auto">
          <a:xfrm flipV="1">
            <a:off x="3484563" y="1230313"/>
            <a:ext cx="0" cy="52387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04" name="Line 342"/>
          <p:cNvSpPr>
            <a:spLocks noChangeShapeType="1"/>
          </p:cNvSpPr>
          <p:nvPr/>
        </p:nvSpPr>
        <p:spPr bwMode="auto">
          <a:xfrm flipV="1">
            <a:off x="3484563" y="1152525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05" name="Line 343"/>
          <p:cNvSpPr>
            <a:spLocks noChangeShapeType="1"/>
          </p:cNvSpPr>
          <p:nvPr/>
        </p:nvSpPr>
        <p:spPr bwMode="auto">
          <a:xfrm flipV="1">
            <a:off x="3484563" y="107315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06" name="Line 344"/>
          <p:cNvSpPr>
            <a:spLocks noChangeShapeType="1"/>
          </p:cNvSpPr>
          <p:nvPr/>
        </p:nvSpPr>
        <p:spPr bwMode="auto">
          <a:xfrm flipV="1">
            <a:off x="3484563" y="996950"/>
            <a:ext cx="0" cy="4921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07" name="Line 345"/>
          <p:cNvSpPr>
            <a:spLocks noChangeShapeType="1"/>
          </p:cNvSpPr>
          <p:nvPr/>
        </p:nvSpPr>
        <p:spPr bwMode="auto">
          <a:xfrm flipV="1">
            <a:off x="3484563" y="914400"/>
            <a:ext cx="0" cy="53975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08" name="Line 346"/>
          <p:cNvSpPr>
            <a:spLocks noChangeShapeType="1"/>
          </p:cNvSpPr>
          <p:nvPr/>
        </p:nvSpPr>
        <p:spPr bwMode="auto">
          <a:xfrm flipV="1">
            <a:off x="3484563" y="838200"/>
            <a:ext cx="0" cy="52388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09" name="Line 347"/>
          <p:cNvSpPr>
            <a:spLocks noChangeShapeType="1"/>
          </p:cNvSpPr>
          <p:nvPr/>
        </p:nvSpPr>
        <p:spPr bwMode="auto">
          <a:xfrm flipV="1">
            <a:off x="3484563" y="758825"/>
            <a:ext cx="0" cy="5556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10" name="Line 348"/>
          <p:cNvSpPr>
            <a:spLocks noChangeShapeType="1"/>
          </p:cNvSpPr>
          <p:nvPr/>
        </p:nvSpPr>
        <p:spPr bwMode="auto">
          <a:xfrm flipV="1">
            <a:off x="3484563" y="692150"/>
            <a:ext cx="0" cy="42863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11" name="Line 349"/>
          <p:cNvSpPr>
            <a:spLocks noChangeShapeType="1"/>
          </p:cNvSpPr>
          <p:nvPr/>
        </p:nvSpPr>
        <p:spPr bwMode="auto">
          <a:xfrm flipV="1">
            <a:off x="466725" y="631825"/>
            <a:ext cx="0" cy="173355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12" name="Line 350"/>
          <p:cNvSpPr>
            <a:spLocks noChangeShapeType="1"/>
          </p:cNvSpPr>
          <p:nvPr/>
        </p:nvSpPr>
        <p:spPr bwMode="auto">
          <a:xfrm flipH="1">
            <a:off x="436563" y="2306638"/>
            <a:ext cx="30162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13" name="Line 352"/>
          <p:cNvSpPr>
            <a:spLocks noChangeShapeType="1"/>
          </p:cNvSpPr>
          <p:nvPr/>
        </p:nvSpPr>
        <p:spPr bwMode="auto">
          <a:xfrm flipH="1">
            <a:off x="436563" y="1766888"/>
            <a:ext cx="30162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14" name="Line 354"/>
          <p:cNvSpPr>
            <a:spLocks noChangeShapeType="1"/>
          </p:cNvSpPr>
          <p:nvPr/>
        </p:nvSpPr>
        <p:spPr bwMode="auto">
          <a:xfrm flipH="1">
            <a:off x="436563" y="1230313"/>
            <a:ext cx="30162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15" name="Line 356"/>
          <p:cNvSpPr>
            <a:spLocks noChangeShapeType="1"/>
          </p:cNvSpPr>
          <p:nvPr/>
        </p:nvSpPr>
        <p:spPr bwMode="auto">
          <a:xfrm flipH="1">
            <a:off x="436563" y="688975"/>
            <a:ext cx="30162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16" name="Line 360"/>
          <p:cNvSpPr>
            <a:spLocks noChangeShapeType="1"/>
          </p:cNvSpPr>
          <p:nvPr/>
        </p:nvSpPr>
        <p:spPr bwMode="auto">
          <a:xfrm>
            <a:off x="466725" y="2365375"/>
            <a:ext cx="30654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17" name="Line 361"/>
          <p:cNvSpPr>
            <a:spLocks noChangeShapeType="1"/>
          </p:cNvSpPr>
          <p:nvPr/>
        </p:nvSpPr>
        <p:spPr bwMode="auto">
          <a:xfrm>
            <a:off x="527050" y="2365375"/>
            <a:ext cx="0" cy="3333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18" name="Rectangle 362"/>
          <p:cNvSpPr>
            <a:spLocks noChangeArrowheads="1"/>
          </p:cNvSpPr>
          <p:nvPr/>
        </p:nvSpPr>
        <p:spPr bwMode="auto">
          <a:xfrm>
            <a:off x="522288" y="2417763"/>
            <a:ext cx="571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0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519" name="Line 363"/>
          <p:cNvSpPr>
            <a:spLocks noChangeShapeType="1"/>
          </p:cNvSpPr>
          <p:nvPr/>
        </p:nvSpPr>
        <p:spPr bwMode="auto">
          <a:xfrm>
            <a:off x="820738" y="2365375"/>
            <a:ext cx="0" cy="3333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20" name="Rectangle 364"/>
          <p:cNvSpPr>
            <a:spLocks noChangeArrowheads="1"/>
          </p:cNvSpPr>
          <p:nvPr/>
        </p:nvSpPr>
        <p:spPr bwMode="auto">
          <a:xfrm>
            <a:off x="792163" y="2417763"/>
            <a:ext cx="11588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12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521" name="Line 365"/>
          <p:cNvSpPr>
            <a:spLocks noChangeShapeType="1"/>
          </p:cNvSpPr>
          <p:nvPr/>
        </p:nvSpPr>
        <p:spPr bwMode="auto">
          <a:xfrm>
            <a:off x="1114425" y="2365375"/>
            <a:ext cx="0" cy="3333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22" name="Rectangle 366"/>
          <p:cNvSpPr>
            <a:spLocks noChangeArrowheads="1"/>
          </p:cNvSpPr>
          <p:nvPr/>
        </p:nvSpPr>
        <p:spPr bwMode="auto">
          <a:xfrm>
            <a:off x="1085850" y="2417763"/>
            <a:ext cx="11588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24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523" name="Line 367"/>
          <p:cNvSpPr>
            <a:spLocks noChangeShapeType="1"/>
          </p:cNvSpPr>
          <p:nvPr/>
        </p:nvSpPr>
        <p:spPr bwMode="auto">
          <a:xfrm>
            <a:off x="1411288" y="2365375"/>
            <a:ext cx="0" cy="3333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24" name="Rectangle 368"/>
          <p:cNvSpPr>
            <a:spLocks noChangeArrowheads="1"/>
          </p:cNvSpPr>
          <p:nvPr/>
        </p:nvSpPr>
        <p:spPr bwMode="auto">
          <a:xfrm>
            <a:off x="1382713" y="2417763"/>
            <a:ext cx="11588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36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525" name="Line 369"/>
          <p:cNvSpPr>
            <a:spLocks noChangeShapeType="1"/>
          </p:cNvSpPr>
          <p:nvPr/>
        </p:nvSpPr>
        <p:spPr bwMode="auto">
          <a:xfrm>
            <a:off x="1704975" y="2365375"/>
            <a:ext cx="0" cy="3333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26" name="Rectangle 370"/>
          <p:cNvSpPr>
            <a:spLocks noChangeArrowheads="1"/>
          </p:cNvSpPr>
          <p:nvPr/>
        </p:nvSpPr>
        <p:spPr bwMode="auto">
          <a:xfrm>
            <a:off x="1676400" y="2417763"/>
            <a:ext cx="11588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48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527" name="Line 371"/>
          <p:cNvSpPr>
            <a:spLocks noChangeShapeType="1"/>
          </p:cNvSpPr>
          <p:nvPr/>
        </p:nvSpPr>
        <p:spPr bwMode="auto">
          <a:xfrm>
            <a:off x="2000250" y="2365375"/>
            <a:ext cx="0" cy="3333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28" name="Rectangle 372"/>
          <p:cNvSpPr>
            <a:spLocks noChangeArrowheads="1"/>
          </p:cNvSpPr>
          <p:nvPr/>
        </p:nvSpPr>
        <p:spPr bwMode="auto">
          <a:xfrm>
            <a:off x="1970088" y="2417763"/>
            <a:ext cx="11588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60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529" name="Line 373"/>
          <p:cNvSpPr>
            <a:spLocks noChangeShapeType="1"/>
          </p:cNvSpPr>
          <p:nvPr/>
        </p:nvSpPr>
        <p:spPr bwMode="auto">
          <a:xfrm>
            <a:off x="2293938" y="2365375"/>
            <a:ext cx="0" cy="3333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30" name="Rectangle 374"/>
          <p:cNvSpPr>
            <a:spLocks noChangeArrowheads="1"/>
          </p:cNvSpPr>
          <p:nvPr/>
        </p:nvSpPr>
        <p:spPr bwMode="auto">
          <a:xfrm>
            <a:off x="2263775" y="2417763"/>
            <a:ext cx="11588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72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531" name="Line 375"/>
          <p:cNvSpPr>
            <a:spLocks noChangeShapeType="1"/>
          </p:cNvSpPr>
          <p:nvPr/>
        </p:nvSpPr>
        <p:spPr bwMode="auto">
          <a:xfrm>
            <a:off x="2587625" y="2365375"/>
            <a:ext cx="0" cy="3333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32" name="Rectangle 376"/>
          <p:cNvSpPr>
            <a:spLocks noChangeArrowheads="1"/>
          </p:cNvSpPr>
          <p:nvPr/>
        </p:nvSpPr>
        <p:spPr bwMode="auto">
          <a:xfrm>
            <a:off x="2557463" y="2417763"/>
            <a:ext cx="11588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84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533" name="Line 377"/>
          <p:cNvSpPr>
            <a:spLocks noChangeShapeType="1"/>
          </p:cNvSpPr>
          <p:nvPr/>
        </p:nvSpPr>
        <p:spPr bwMode="auto">
          <a:xfrm>
            <a:off x="2881313" y="2365375"/>
            <a:ext cx="0" cy="3333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34" name="Rectangle 378"/>
          <p:cNvSpPr>
            <a:spLocks noChangeArrowheads="1"/>
          </p:cNvSpPr>
          <p:nvPr/>
        </p:nvSpPr>
        <p:spPr bwMode="auto">
          <a:xfrm>
            <a:off x="2852738" y="2417763"/>
            <a:ext cx="11588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96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535" name="Line 379"/>
          <p:cNvSpPr>
            <a:spLocks noChangeShapeType="1"/>
          </p:cNvSpPr>
          <p:nvPr/>
        </p:nvSpPr>
        <p:spPr bwMode="auto">
          <a:xfrm>
            <a:off x="3178175" y="2365375"/>
            <a:ext cx="0" cy="3333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36" name="Rectangle 380"/>
          <p:cNvSpPr>
            <a:spLocks noChangeArrowheads="1"/>
          </p:cNvSpPr>
          <p:nvPr/>
        </p:nvSpPr>
        <p:spPr bwMode="auto">
          <a:xfrm>
            <a:off x="3124200" y="2417763"/>
            <a:ext cx="1730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108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537" name="Line 381"/>
          <p:cNvSpPr>
            <a:spLocks noChangeShapeType="1"/>
          </p:cNvSpPr>
          <p:nvPr/>
        </p:nvSpPr>
        <p:spPr bwMode="auto">
          <a:xfrm>
            <a:off x="3471863" y="2365375"/>
            <a:ext cx="0" cy="3333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38" name="Rectangle 382"/>
          <p:cNvSpPr>
            <a:spLocks noChangeArrowheads="1"/>
          </p:cNvSpPr>
          <p:nvPr/>
        </p:nvSpPr>
        <p:spPr bwMode="auto">
          <a:xfrm>
            <a:off x="3419475" y="2417763"/>
            <a:ext cx="1730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120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7539" name="Rectangle 394"/>
          <p:cNvSpPr>
            <a:spLocks noChangeArrowheads="1"/>
          </p:cNvSpPr>
          <p:nvPr/>
        </p:nvSpPr>
        <p:spPr bwMode="auto">
          <a:xfrm>
            <a:off x="1176338" y="504825"/>
            <a:ext cx="1655762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>
                <a:latin typeface="Arial" charset="0"/>
              </a:rPr>
              <a:t>(a) All children: global p=0.93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540" name="Line 401"/>
          <p:cNvSpPr>
            <a:spLocks noChangeShapeType="1"/>
          </p:cNvSpPr>
          <p:nvPr/>
        </p:nvSpPr>
        <p:spPr bwMode="auto">
          <a:xfrm>
            <a:off x="465138" y="4460875"/>
            <a:ext cx="3060700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41" name="Line 402"/>
          <p:cNvSpPr>
            <a:spLocks noChangeShapeType="1"/>
          </p:cNvSpPr>
          <p:nvPr/>
        </p:nvSpPr>
        <p:spPr bwMode="auto">
          <a:xfrm>
            <a:off x="465138" y="4043363"/>
            <a:ext cx="3060700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42" name="Line 403"/>
          <p:cNvSpPr>
            <a:spLocks noChangeShapeType="1"/>
          </p:cNvSpPr>
          <p:nvPr/>
        </p:nvSpPr>
        <p:spPr bwMode="auto">
          <a:xfrm>
            <a:off x="465138" y="3627438"/>
            <a:ext cx="3060700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43" name="Line 404"/>
          <p:cNvSpPr>
            <a:spLocks noChangeShapeType="1"/>
          </p:cNvSpPr>
          <p:nvPr/>
        </p:nvSpPr>
        <p:spPr bwMode="auto">
          <a:xfrm>
            <a:off x="465138" y="3213100"/>
            <a:ext cx="3060700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44" name="Line 405"/>
          <p:cNvSpPr>
            <a:spLocks noChangeShapeType="1"/>
          </p:cNvSpPr>
          <p:nvPr/>
        </p:nvSpPr>
        <p:spPr bwMode="auto">
          <a:xfrm>
            <a:off x="465138" y="2795588"/>
            <a:ext cx="3060700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45" name="Freeform 406"/>
          <p:cNvSpPr>
            <a:spLocks/>
          </p:cNvSpPr>
          <p:nvPr/>
        </p:nvSpPr>
        <p:spPr bwMode="auto">
          <a:xfrm>
            <a:off x="523875" y="3436938"/>
            <a:ext cx="2919413" cy="584200"/>
          </a:xfrm>
          <a:custGeom>
            <a:avLst/>
            <a:gdLst>
              <a:gd name="T0" fmla="*/ 0 w 1338"/>
              <a:gd name="T1" fmla="*/ 2147483647 h 268"/>
              <a:gd name="T2" fmla="*/ 2147483647 w 1338"/>
              <a:gd name="T3" fmla="*/ 0 h 268"/>
              <a:gd name="T4" fmla="*/ 2147483647 w 1338"/>
              <a:gd name="T5" fmla="*/ 2147483647 h 268"/>
              <a:gd name="T6" fmla="*/ 2147483647 w 1338"/>
              <a:gd name="T7" fmla="*/ 2147483647 h 268"/>
              <a:gd name="T8" fmla="*/ 2147483647 w 1338"/>
              <a:gd name="T9" fmla="*/ 2147483647 h 268"/>
              <a:gd name="T10" fmla="*/ 2147483647 w 1338"/>
              <a:gd name="T11" fmla="*/ 2147483647 h 268"/>
              <a:gd name="T12" fmla="*/ 2147483647 w 1338"/>
              <a:gd name="T13" fmla="*/ 2147483647 h 268"/>
              <a:gd name="T14" fmla="*/ 2147483647 w 1338"/>
              <a:gd name="T15" fmla="*/ 2147483647 h 268"/>
              <a:gd name="T16" fmla="*/ 2147483647 w 1338"/>
              <a:gd name="T17" fmla="*/ 2147483647 h 268"/>
              <a:gd name="T18" fmla="*/ 2147483647 w 1338"/>
              <a:gd name="T19" fmla="*/ 2147483647 h 268"/>
              <a:gd name="T20" fmla="*/ 2147483647 w 1338"/>
              <a:gd name="T21" fmla="*/ 2147483647 h 268"/>
              <a:gd name="T22" fmla="*/ 2147483647 w 1338"/>
              <a:gd name="T23" fmla="*/ 2147483647 h 268"/>
              <a:gd name="T24" fmla="*/ 2147483647 w 1338"/>
              <a:gd name="T25" fmla="*/ 2147483647 h 268"/>
              <a:gd name="T26" fmla="*/ 2147483647 w 1338"/>
              <a:gd name="T27" fmla="*/ 2147483647 h 268"/>
              <a:gd name="T28" fmla="*/ 2147483647 w 1338"/>
              <a:gd name="T29" fmla="*/ 2147483647 h 268"/>
              <a:gd name="T30" fmla="*/ 2147483647 w 1338"/>
              <a:gd name="T31" fmla="*/ 2147483647 h 268"/>
              <a:gd name="T32" fmla="*/ 2147483647 w 1338"/>
              <a:gd name="T33" fmla="*/ 2147483647 h 268"/>
              <a:gd name="T34" fmla="*/ 2147483647 w 1338"/>
              <a:gd name="T35" fmla="*/ 2147483647 h 268"/>
              <a:gd name="T36" fmla="*/ 2147483647 w 1338"/>
              <a:gd name="T37" fmla="*/ 2147483647 h 268"/>
              <a:gd name="T38" fmla="*/ 2147483647 w 1338"/>
              <a:gd name="T39" fmla="*/ 2147483647 h 268"/>
              <a:gd name="T40" fmla="*/ 2147483647 w 1338"/>
              <a:gd name="T41" fmla="*/ 2147483647 h 26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338" h="268">
                <a:moveTo>
                  <a:pt x="0" y="201"/>
                </a:moveTo>
                <a:lnTo>
                  <a:pt x="67" y="0"/>
                </a:lnTo>
                <a:lnTo>
                  <a:pt x="134" y="112"/>
                </a:lnTo>
                <a:lnTo>
                  <a:pt x="201" y="268"/>
                </a:lnTo>
                <a:lnTo>
                  <a:pt x="267" y="267"/>
                </a:lnTo>
                <a:lnTo>
                  <a:pt x="334" y="220"/>
                </a:lnTo>
                <a:lnTo>
                  <a:pt x="401" y="267"/>
                </a:lnTo>
                <a:lnTo>
                  <a:pt x="468" y="153"/>
                </a:lnTo>
                <a:lnTo>
                  <a:pt x="535" y="153"/>
                </a:lnTo>
                <a:lnTo>
                  <a:pt x="602" y="149"/>
                </a:lnTo>
                <a:lnTo>
                  <a:pt x="669" y="242"/>
                </a:lnTo>
                <a:lnTo>
                  <a:pt x="736" y="97"/>
                </a:lnTo>
                <a:lnTo>
                  <a:pt x="803" y="149"/>
                </a:lnTo>
                <a:lnTo>
                  <a:pt x="870" y="147"/>
                </a:lnTo>
                <a:lnTo>
                  <a:pt x="937" y="124"/>
                </a:lnTo>
                <a:lnTo>
                  <a:pt x="1004" y="73"/>
                </a:lnTo>
                <a:lnTo>
                  <a:pt x="1071" y="213"/>
                </a:lnTo>
                <a:lnTo>
                  <a:pt x="1138" y="226"/>
                </a:lnTo>
                <a:lnTo>
                  <a:pt x="1205" y="244"/>
                </a:lnTo>
                <a:lnTo>
                  <a:pt x="1271" y="258"/>
                </a:lnTo>
                <a:lnTo>
                  <a:pt x="1338" y="220"/>
                </a:lnTo>
              </a:path>
            </a:pathLst>
          </a:custGeom>
          <a:noFill/>
          <a:ln w="7938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46" name="Rectangle 407"/>
          <p:cNvSpPr>
            <a:spLocks noChangeArrowheads="1"/>
          </p:cNvSpPr>
          <p:nvPr/>
        </p:nvSpPr>
        <p:spPr bwMode="auto">
          <a:xfrm>
            <a:off x="511175" y="3862388"/>
            <a:ext cx="26988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47" name="Rectangle 408"/>
          <p:cNvSpPr>
            <a:spLocks noChangeArrowheads="1"/>
          </p:cNvSpPr>
          <p:nvPr/>
        </p:nvSpPr>
        <p:spPr bwMode="auto">
          <a:xfrm>
            <a:off x="657225" y="3424238"/>
            <a:ext cx="26988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48" name="Rectangle 409"/>
          <p:cNvSpPr>
            <a:spLocks noChangeArrowheads="1"/>
          </p:cNvSpPr>
          <p:nvPr/>
        </p:nvSpPr>
        <p:spPr bwMode="auto">
          <a:xfrm>
            <a:off x="803275" y="3668713"/>
            <a:ext cx="26988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49" name="Rectangle 410"/>
          <p:cNvSpPr>
            <a:spLocks noChangeArrowheads="1"/>
          </p:cNvSpPr>
          <p:nvPr/>
        </p:nvSpPr>
        <p:spPr bwMode="auto">
          <a:xfrm>
            <a:off x="949325" y="4008438"/>
            <a:ext cx="26988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50" name="Rectangle 411"/>
          <p:cNvSpPr>
            <a:spLocks noChangeArrowheads="1"/>
          </p:cNvSpPr>
          <p:nvPr/>
        </p:nvSpPr>
        <p:spPr bwMode="auto">
          <a:xfrm>
            <a:off x="1093788" y="4006850"/>
            <a:ext cx="25400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51" name="Rectangle 412"/>
          <p:cNvSpPr>
            <a:spLocks noChangeArrowheads="1"/>
          </p:cNvSpPr>
          <p:nvPr/>
        </p:nvSpPr>
        <p:spPr bwMode="auto">
          <a:xfrm>
            <a:off x="1239838" y="3903663"/>
            <a:ext cx="26987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52" name="Rectangle 413"/>
          <p:cNvSpPr>
            <a:spLocks noChangeArrowheads="1"/>
          </p:cNvSpPr>
          <p:nvPr/>
        </p:nvSpPr>
        <p:spPr bwMode="auto">
          <a:xfrm>
            <a:off x="1385888" y="4006850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53" name="Rectangle 414"/>
          <p:cNvSpPr>
            <a:spLocks noChangeArrowheads="1"/>
          </p:cNvSpPr>
          <p:nvPr/>
        </p:nvSpPr>
        <p:spPr bwMode="auto">
          <a:xfrm>
            <a:off x="1531938" y="3757613"/>
            <a:ext cx="26987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54" name="Rectangle 415"/>
          <p:cNvSpPr>
            <a:spLocks noChangeArrowheads="1"/>
          </p:cNvSpPr>
          <p:nvPr/>
        </p:nvSpPr>
        <p:spPr bwMode="auto">
          <a:xfrm>
            <a:off x="1677988" y="3757613"/>
            <a:ext cx="26987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55" name="Rectangle 416"/>
          <p:cNvSpPr>
            <a:spLocks noChangeArrowheads="1"/>
          </p:cNvSpPr>
          <p:nvPr/>
        </p:nvSpPr>
        <p:spPr bwMode="auto">
          <a:xfrm>
            <a:off x="1824038" y="3749675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56" name="Rectangle 417"/>
          <p:cNvSpPr>
            <a:spLocks noChangeArrowheads="1"/>
          </p:cNvSpPr>
          <p:nvPr/>
        </p:nvSpPr>
        <p:spPr bwMode="auto">
          <a:xfrm>
            <a:off x="1970088" y="3951288"/>
            <a:ext cx="26987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57" name="Rectangle 418"/>
          <p:cNvSpPr>
            <a:spLocks noChangeArrowheads="1"/>
          </p:cNvSpPr>
          <p:nvPr/>
        </p:nvSpPr>
        <p:spPr bwMode="auto">
          <a:xfrm>
            <a:off x="2116138" y="3635375"/>
            <a:ext cx="26987" cy="26988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58" name="Rectangle 419"/>
          <p:cNvSpPr>
            <a:spLocks noChangeArrowheads="1"/>
          </p:cNvSpPr>
          <p:nvPr/>
        </p:nvSpPr>
        <p:spPr bwMode="auto">
          <a:xfrm>
            <a:off x="2262188" y="3749675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59" name="Rectangle 420"/>
          <p:cNvSpPr>
            <a:spLocks noChangeArrowheads="1"/>
          </p:cNvSpPr>
          <p:nvPr/>
        </p:nvSpPr>
        <p:spPr bwMode="auto">
          <a:xfrm>
            <a:off x="2408238" y="3744913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60" name="Rectangle 421"/>
          <p:cNvSpPr>
            <a:spLocks noChangeArrowheads="1"/>
          </p:cNvSpPr>
          <p:nvPr/>
        </p:nvSpPr>
        <p:spPr bwMode="auto">
          <a:xfrm>
            <a:off x="2555875" y="3694113"/>
            <a:ext cx="25400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61" name="Rectangle 422"/>
          <p:cNvSpPr>
            <a:spLocks noChangeArrowheads="1"/>
          </p:cNvSpPr>
          <p:nvPr/>
        </p:nvSpPr>
        <p:spPr bwMode="auto">
          <a:xfrm>
            <a:off x="2701925" y="3582988"/>
            <a:ext cx="25400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62" name="Rectangle 423"/>
          <p:cNvSpPr>
            <a:spLocks noChangeArrowheads="1"/>
          </p:cNvSpPr>
          <p:nvPr/>
        </p:nvSpPr>
        <p:spPr bwMode="auto">
          <a:xfrm>
            <a:off x="2847975" y="3889375"/>
            <a:ext cx="25400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63" name="Rectangle 424"/>
          <p:cNvSpPr>
            <a:spLocks noChangeArrowheads="1"/>
          </p:cNvSpPr>
          <p:nvPr/>
        </p:nvSpPr>
        <p:spPr bwMode="auto">
          <a:xfrm>
            <a:off x="2994025" y="3916363"/>
            <a:ext cx="25400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64" name="Rectangle 425"/>
          <p:cNvSpPr>
            <a:spLocks noChangeArrowheads="1"/>
          </p:cNvSpPr>
          <p:nvPr/>
        </p:nvSpPr>
        <p:spPr bwMode="auto">
          <a:xfrm>
            <a:off x="3140075" y="3956050"/>
            <a:ext cx="25400" cy="26988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65" name="Rectangle 426"/>
          <p:cNvSpPr>
            <a:spLocks noChangeArrowheads="1"/>
          </p:cNvSpPr>
          <p:nvPr/>
        </p:nvSpPr>
        <p:spPr bwMode="auto">
          <a:xfrm>
            <a:off x="3282950" y="3986213"/>
            <a:ext cx="26988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66" name="Rectangle 427"/>
          <p:cNvSpPr>
            <a:spLocks noChangeArrowheads="1"/>
          </p:cNvSpPr>
          <p:nvPr/>
        </p:nvSpPr>
        <p:spPr bwMode="auto">
          <a:xfrm>
            <a:off x="3429000" y="3903663"/>
            <a:ext cx="26988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567" name="Line 428"/>
          <p:cNvSpPr>
            <a:spLocks noChangeShapeType="1"/>
          </p:cNvSpPr>
          <p:nvPr/>
        </p:nvSpPr>
        <p:spPr bwMode="auto">
          <a:xfrm flipV="1">
            <a:off x="523875" y="3465513"/>
            <a:ext cx="0" cy="687387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68" name="Line 429"/>
          <p:cNvSpPr>
            <a:spLocks noChangeShapeType="1"/>
          </p:cNvSpPr>
          <p:nvPr/>
        </p:nvSpPr>
        <p:spPr bwMode="auto">
          <a:xfrm flipV="1">
            <a:off x="669925" y="2947988"/>
            <a:ext cx="0" cy="86360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69" name="Line 430"/>
          <p:cNvSpPr>
            <a:spLocks noChangeShapeType="1"/>
          </p:cNvSpPr>
          <p:nvPr/>
        </p:nvSpPr>
        <p:spPr bwMode="auto">
          <a:xfrm flipV="1">
            <a:off x="815975" y="3232150"/>
            <a:ext cx="0" cy="77470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70" name="Line 431"/>
          <p:cNvSpPr>
            <a:spLocks noChangeShapeType="1"/>
          </p:cNvSpPr>
          <p:nvPr/>
        </p:nvSpPr>
        <p:spPr bwMode="auto">
          <a:xfrm flipV="1">
            <a:off x="963613" y="3648075"/>
            <a:ext cx="0" cy="60960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71" name="Line 432"/>
          <p:cNvSpPr>
            <a:spLocks noChangeShapeType="1"/>
          </p:cNvSpPr>
          <p:nvPr/>
        </p:nvSpPr>
        <p:spPr bwMode="auto">
          <a:xfrm flipV="1">
            <a:off x="1106488" y="3641725"/>
            <a:ext cx="0" cy="61277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72" name="Line 433"/>
          <p:cNvSpPr>
            <a:spLocks noChangeShapeType="1"/>
          </p:cNvSpPr>
          <p:nvPr/>
        </p:nvSpPr>
        <p:spPr bwMode="auto">
          <a:xfrm flipV="1">
            <a:off x="1252538" y="3516313"/>
            <a:ext cx="0" cy="668337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73" name="Line 434"/>
          <p:cNvSpPr>
            <a:spLocks noChangeShapeType="1"/>
          </p:cNvSpPr>
          <p:nvPr/>
        </p:nvSpPr>
        <p:spPr bwMode="auto">
          <a:xfrm flipV="1">
            <a:off x="1398588" y="3641725"/>
            <a:ext cx="0" cy="61277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74" name="Line 435"/>
          <p:cNvSpPr>
            <a:spLocks noChangeShapeType="1"/>
          </p:cNvSpPr>
          <p:nvPr/>
        </p:nvSpPr>
        <p:spPr bwMode="auto">
          <a:xfrm flipV="1">
            <a:off x="1544638" y="3336925"/>
            <a:ext cx="0" cy="73977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75" name="Line 436"/>
          <p:cNvSpPr>
            <a:spLocks noChangeShapeType="1"/>
          </p:cNvSpPr>
          <p:nvPr/>
        </p:nvSpPr>
        <p:spPr bwMode="auto">
          <a:xfrm flipV="1">
            <a:off x="1690688" y="3336925"/>
            <a:ext cx="0" cy="73977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76" name="Line 437"/>
          <p:cNvSpPr>
            <a:spLocks noChangeShapeType="1"/>
          </p:cNvSpPr>
          <p:nvPr/>
        </p:nvSpPr>
        <p:spPr bwMode="auto">
          <a:xfrm flipV="1">
            <a:off x="1836738" y="3324225"/>
            <a:ext cx="0" cy="74771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77" name="Line 438"/>
          <p:cNvSpPr>
            <a:spLocks noChangeShapeType="1"/>
          </p:cNvSpPr>
          <p:nvPr/>
        </p:nvSpPr>
        <p:spPr bwMode="auto">
          <a:xfrm flipV="1">
            <a:off x="1984375" y="3571875"/>
            <a:ext cx="0" cy="64611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78" name="Line 439"/>
          <p:cNvSpPr>
            <a:spLocks noChangeShapeType="1"/>
          </p:cNvSpPr>
          <p:nvPr/>
        </p:nvSpPr>
        <p:spPr bwMode="auto">
          <a:xfrm flipV="1">
            <a:off x="2130425" y="3181350"/>
            <a:ext cx="0" cy="8048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79" name="Line 440"/>
          <p:cNvSpPr>
            <a:spLocks noChangeShapeType="1"/>
          </p:cNvSpPr>
          <p:nvPr/>
        </p:nvSpPr>
        <p:spPr bwMode="auto">
          <a:xfrm flipV="1">
            <a:off x="2276475" y="3324225"/>
            <a:ext cx="0" cy="74771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80" name="Line 441"/>
          <p:cNvSpPr>
            <a:spLocks noChangeShapeType="1"/>
          </p:cNvSpPr>
          <p:nvPr/>
        </p:nvSpPr>
        <p:spPr bwMode="auto">
          <a:xfrm flipV="1">
            <a:off x="2422525" y="3314700"/>
            <a:ext cx="0" cy="7556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81" name="Line 442"/>
          <p:cNvSpPr>
            <a:spLocks noChangeShapeType="1"/>
          </p:cNvSpPr>
          <p:nvPr/>
        </p:nvSpPr>
        <p:spPr bwMode="auto">
          <a:xfrm flipV="1">
            <a:off x="2568575" y="3255963"/>
            <a:ext cx="0" cy="77470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82" name="Line 443"/>
          <p:cNvSpPr>
            <a:spLocks noChangeShapeType="1"/>
          </p:cNvSpPr>
          <p:nvPr/>
        </p:nvSpPr>
        <p:spPr bwMode="auto">
          <a:xfrm flipV="1">
            <a:off x="2714625" y="3122613"/>
            <a:ext cx="0" cy="82550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83" name="Line 444"/>
          <p:cNvSpPr>
            <a:spLocks noChangeShapeType="1"/>
          </p:cNvSpPr>
          <p:nvPr/>
        </p:nvSpPr>
        <p:spPr bwMode="auto">
          <a:xfrm flipV="1">
            <a:off x="2860675" y="3487738"/>
            <a:ext cx="0" cy="68897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84" name="Line 445"/>
          <p:cNvSpPr>
            <a:spLocks noChangeShapeType="1"/>
          </p:cNvSpPr>
          <p:nvPr/>
        </p:nvSpPr>
        <p:spPr bwMode="auto">
          <a:xfrm flipV="1">
            <a:off x="3006725" y="3511550"/>
            <a:ext cx="0" cy="68897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85" name="Line 446"/>
          <p:cNvSpPr>
            <a:spLocks noChangeShapeType="1"/>
          </p:cNvSpPr>
          <p:nvPr/>
        </p:nvSpPr>
        <p:spPr bwMode="auto">
          <a:xfrm flipV="1">
            <a:off x="3152775" y="3554413"/>
            <a:ext cx="0" cy="6794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86" name="Line 447"/>
          <p:cNvSpPr>
            <a:spLocks noChangeShapeType="1"/>
          </p:cNvSpPr>
          <p:nvPr/>
        </p:nvSpPr>
        <p:spPr bwMode="auto">
          <a:xfrm flipV="1">
            <a:off x="3297238" y="3541713"/>
            <a:ext cx="0" cy="7302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87" name="Line 448"/>
          <p:cNvSpPr>
            <a:spLocks noChangeShapeType="1"/>
          </p:cNvSpPr>
          <p:nvPr/>
        </p:nvSpPr>
        <p:spPr bwMode="auto">
          <a:xfrm flipV="1">
            <a:off x="3443288" y="3324225"/>
            <a:ext cx="0" cy="9334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88" name="Line 449"/>
          <p:cNvSpPr>
            <a:spLocks noChangeShapeType="1"/>
          </p:cNvSpPr>
          <p:nvPr/>
        </p:nvSpPr>
        <p:spPr bwMode="auto">
          <a:xfrm flipV="1">
            <a:off x="547688" y="3971925"/>
            <a:ext cx="42862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89" name="Line 450"/>
          <p:cNvSpPr>
            <a:spLocks noChangeShapeType="1"/>
          </p:cNvSpPr>
          <p:nvPr/>
        </p:nvSpPr>
        <p:spPr bwMode="auto">
          <a:xfrm flipV="1">
            <a:off x="611188" y="3925888"/>
            <a:ext cx="41275" cy="301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90" name="Line 451"/>
          <p:cNvSpPr>
            <a:spLocks noChangeShapeType="1"/>
          </p:cNvSpPr>
          <p:nvPr/>
        </p:nvSpPr>
        <p:spPr bwMode="auto">
          <a:xfrm flipV="1">
            <a:off x="673100" y="3892550"/>
            <a:ext cx="22225" cy="158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91" name="Line 452"/>
          <p:cNvSpPr>
            <a:spLocks noChangeShapeType="1"/>
          </p:cNvSpPr>
          <p:nvPr/>
        </p:nvSpPr>
        <p:spPr bwMode="auto">
          <a:xfrm>
            <a:off x="695325" y="3892550"/>
            <a:ext cx="25400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92" name="Line 453"/>
          <p:cNvSpPr>
            <a:spLocks noChangeShapeType="1"/>
          </p:cNvSpPr>
          <p:nvPr/>
        </p:nvSpPr>
        <p:spPr bwMode="auto">
          <a:xfrm>
            <a:off x="747713" y="3892550"/>
            <a:ext cx="50800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93" name="Line 454"/>
          <p:cNvSpPr>
            <a:spLocks noChangeShapeType="1"/>
          </p:cNvSpPr>
          <p:nvPr/>
        </p:nvSpPr>
        <p:spPr bwMode="auto">
          <a:xfrm>
            <a:off x="825500" y="3892550"/>
            <a:ext cx="15875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94" name="Line 455"/>
          <p:cNvSpPr>
            <a:spLocks noChangeShapeType="1"/>
          </p:cNvSpPr>
          <p:nvPr/>
        </p:nvSpPr>
        <p:spPr bwMode="auto">
          <a:xfrm flipV="1">
            <a:off x="841375" y="3871913"/>
            <a:ext cx="26988" cy="206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95" name="Line 456"/>
          <p:cNvSpPr>
            <a:spLocks noChangeShapeType="1"/>
          </p:cNvSpPr>
          <p:nvPr/>
        </p:nvSpPr>
        <p:spPr bwMode="auto">
          <a:xfrm flipV="1">
            <a:off x="890588" y="3822700"/>
            <a:ext cx="41275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96" name="Line 457"/>
          <p:cNvSpPr>
            <a:spLocks noChangeShapeType="1"/>
          </p:cNvSpPr>
          <p:nvPr/>
        </p:nvSpPr>
        <p:spPr bwMode="auto">
          <a:xfrm flipV="1">
            <a:off x="952500" y="3779838"/>
            <a:ext cx="34925" cy="254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97" name="Line 458"/>
          <p:cNvSpPr>
            <a:spLocks noChangeShapeType="1"/>
          </p:cNvSpPr>
          <p:nvPr/>
        </p:nvSpPr>
        <p:spPr bwMode="auto">
          <a:xfrm>
            <a:off x="987425" y="3779838"/>
            <a:ext cx="6350" cy="63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98" name="Line 459"/>
          <p:cNvSpPr>
            <a:spLocks noChangeShapeType="1"/>
          </p:cNvSpPr>
          <p:nvPr/>
        </p:nvSpPr>
        <p:spPr bwMode="auto">
          <a:xfrm>
            <a:off x="1012825" y="3803650"/>
            <a:ext cx="41275" cy="333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99" name="Line 460"/>
          <p:cNvSpPr>
            <a:spLocks noChangeShapeType="1"/>
          </p:cNvSpPr>
          <p:nvPr/>
        </p:nvSpPr>
        <p:spPr bwMode="auto">
          <a:xfrm>
            <a:off x="1076325" y="3851275"/>
            <a:ext cx="39688" cy="333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00" name="Line 461"/>
          <p:cNvSpPr>
            <a:spLocks noChangeShapeType="1"/>
          </p:cNvSpPr>
          <p:nvPr/>
        </p:nvSpPr>
        <p:spPr bwMode="auto">
          <a:xfrm>
            <a:off x="1136650" y="3898900"/>
            <a:ext cx="50800" cy="174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01" name="Line 462"/>
          <p:cNvSpPr>
            <a:spLocks noChangeShapeType="1"/>
          </p:cNvSpPr>
          <p:nvPr/>
        </p:nvSpPr>
        <p:spPr bwMode="auto">
          <a:xfrm>
            <a:off x="1211263" y="3925888"/>
            <a:ext cx="47625" cy="174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02" name="Line 463"/>
          <p:cNvSpPr>
            <a:spLocks noChangeShapeType="1"/>
          </p:cNvSpPr>
          <p:nvPr/>
        </p:nvSpPr>
        <p:spPr bwMode="auto">
          <a:xfrm>
            <a:off x="1285875" y="3949700"/>
            <a:ext cx="52388" cy="15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03" name="Line 464"/>
          <p:cNvSpPr>
            <a:spLocks noChangeShapeType="1"/>
          </p:cNvSpPr>
          <p:nvPr/>
        </p:nvSpPr>
        <p:spPr bwMode="auto">
          <a:xfrm>
            <a:off x="1363663" y="3951288"/>
            <a:ext cx="52387" cy="31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04" name="Line 465"/>
          <p:cNvSpPr>
            <a:spLocks noChangeShapeType="1"/>
          </p:cNvSpPr>
          <p:nvPr/>
        </p:nvSpPr>
        <p:spPr bwMode="auto">
          <a:xfrm flipV="1">
            <a:off x="1433513" y="3892550"/>
            <a:ext cx="26987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05" name="Line 466"/>
          <p:cNvSpPr>
            <a:spLocks noChangeShapeType="1"/>
          </p:cNvSpPr>
          <p:nvPr/>
        </p:nvSpPr>
        <p:spPr bwMode="auto">
          <a:xfrm flipV="1">
            <a:off x="1474788" y="3825875"/>
            <a:ext cx="26987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06" name="Line 467"/>
          <p:cNvSpPr>
            <a:spLocks noChangeShapeType="1"/>
          </p:cNvSpPr>
          <p:nvPr/>
        </p:nvSpPr>
        <p:spPr bwMode="auto">
          <a:xfrm flipV="1">
            <a:off x="1514475" y="3760788"/>
            <a:ext cx="28575" cy="428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07" name="Line 468"/>
          <p:cNvSpPr>
            <a:spLocks noChangeShapeType="1"/>
          </p:cNvSpPr>
          <p:nvPr/>
        </p:nvSpPr>
        <p:spPr bwMode="auto">
          <a:xfrm flipV="1">
            <a:off x="1555750" y="3714750"/>
            <a:ext cx="12700" cy="206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08" name="Line 469"/>
          <p:cNvSpPr>
            <a:spLocks noChangeShapeType="1"/>
          </p:cNvSpPr>
          <p:nvPr/>
        </p:nvSpPr>
        <p:spPr bwMode="auto">
          <a:xfrm flipV="1">
            <a:off x="1568450" y="3708400"/>
            <a:ext cx="25400" cy="63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09" name="Line 470"/>
          <p:cNvSpPr>
            <a:spLocks noChangeShapeType="1"/>
          </p:cNvSpPr>
          <p:nvPr/>
        </p:nvSpPr>
        <p:spPr bwMode="auto">
          <a:xfrm flipV="1">
            <a:off x="1619250" y="3686175"/>
            <a:ext cx="50800" cy="127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10" name="Line 471"/>
          <p:cNvSpPr>
            <a:spLocks noChangeShapeType="1"/>
          </p:cNvSpPr>
          <p:nvPr/>
        </p:nvSpPr>
        <p:spPr bwMode="auto">
          <a:xfrm flipV="1">
            <a:off x="1695450" y="3673475"/>
            <a:ext cx="20638" cy="63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11" name="Line 472"/>
          <p:cNvSpPr>
            <a:spLocks noChangeShapeType="1"/>
          </p:cNvSpPr>
          <p:nvPr/>
        </p:nvSpPr>
        <p:spPr bwMode="auto">
          <a:xfrm>
            <a:off x="1716088" y="3673475"/>
            <a:ext cx="30162" cy="63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12" name="Line 473"/>
          <p:cNvSpPr>
            <a:spLocks noChangeShapeType="1"/>
          </p:cNvSpPr>
          <p:nvPr/>
        </p:nvSpPr>
        <p:spPr bwMode="auto">
          <a:xfrm>
            <a:off x="1770063" y="3686175"/>
            <a:ext cx="52387" cy="127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13" name="Line 474"/>
          <p:cNvSpPr>
            <a:spLocks noChangeShapeType="1"/>
          </p:cNvSpPr>
          <p:nvPr/>
        </p:nvSpPr>
        <p:spPr bwMode="auto">
          <a:xfrm>
            <a:off x="1846263" y="3705225"/>
            <a:ext cx="15875" cy="31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14" name="Line 475"/>
          <p:cNvSpPr>
            <a:spLocks noChangeShapeType="1"/>
          </p:cNvSpPr>
          <p:nvPr/>
        </p:nvSpPr>
        <p:spPr bwMode="auto">
          <a:xfrm>
            <a:off x="1862138" y="3708400"/>
            <a:ext cx="19050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15" name="Line 476"/>
          <p:cNvSpPr>
            <a:spLocks noChangeShapeType="1"/>
          </p:cNvSpPr>
          <p:nvPr/>
        </p:nvSpPr>
        <p:spPr bwMode="auto">
          <a:xfrm>
            <a:off x="1893888" y="3762375"/>
            <a:ext cx="26987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16" name="Line 477"/>
          <p:cNvSpPr>
            <a:spLocks noChangeShapeType="1"/>
          </p:cNvSpPr>
          <p:nvPr/>
        </p:nvSpPr>
        <p:spPr bwMode="auto">
          <a:xfrm>
            <a:off x="1933575" y="3829050"/>
            <a:ext cx="28575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17" name="Line 478"/>
          <p:cNvSpPr>
            <a:spLocks noChangeShapeType="1"/>
          </p:cNvSpPr>
          <p:nvPr/>
        </p:nvSpPr>
        <p:spPr bwMode="auto">
          <a:xfrm>
            <a:off x="1974850" y="3897313"/>
            <a:ext cx="26988" cy="460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18" name="Line 479"/>
          <p:cNvSpPr>
            <a:spLocks noChangeShapeType="1"/>
          </p:cNvSpPr>
          <p:nvPr/>
        </p:nvSpPr>
        <p:spPr bwMode="auto">
          <a:xfrm flipV="1">
            <a:off x="2020888" y="3925888"/>
            <a:ext cx="46037" cy="222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19" name="Line 480"/>
          <p:cNvSpPr>
            <a:spLocks noChangeShapeType="1"/>
          </p:cNvSpPr>
          <p:nvPr/>
        </p:nvSpPr>
        <p:spPr bwMode="auto">
          <a:xfrm flipV="1">
            <a:off x="2090738" y="3892550"/>
            <a:ext cx="47625" cy="222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20" name="Line 481"/>
          <p:cNvSpPr>
            <a:spLocks noChangeShapeType="1"/>
          </p:cNvSpPr>
          <p:nvPr/>
        </p:nvSpPr>
        <p:spPr bwMode="auto">
          <a:xfrm>
            <a:off x="2160588" y="3890963"/>
            <a:ext cx="41275" cy="349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21" name="Line 482"/>
          <p:cNvSpPr>
            <a:spLocks noChangeShapeType="1"/>
          </p:cNvSpPr>
          <p:nvPr/>
        </p:nvSpPr>
        <p:spPr bwMode="auto">
          <a:xfrm>
            <a:off x="2220913" y="3941763"/>
            <a:ext cx="39687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22" name="Line 483"/>
          <p:cNvSpPr>
            <a:spLocks noChangeShapeType="1"/>
          </p:cNvSpPr>
          <p:nvPr/>
        </p:nvSpPr>
        <p:spPr bwMode="auto">
          <a:xfrm>
            <a:off x="2282825" y="3990975"/>
            <a:ext cx="17463" cy="158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23" name="Line 484"/>
          <p:cNvSpPr>
            <a:spLocks noChangeShapeType="1"/>
          </p:cNvSpPr>
          <p:nvPr/>
        </p:nvSpPr>
        <p:spPr bwMode="auto">
          <a:xfrm>
            <a:off x="2300288" y="4006850"/>
            <a:ext cx="25400" cy="79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24" name="Line 485"/>
          <p:cNvSpPr>
            <a:spLocks noChangeShapeType="1"/>
          </p:cNvSpPr>
          <p:nvPr/>
        </p:nvSpPr>
        <p:spPr bwMode="auto">
          <a:xfrm>
            <a:off x="2352675" y="4024313"/>
            <a:ext cx="47625" cy="174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25" name="Line 486"/>
          <p:cNvSpPr>
            <a:spLocks noChangeShapeType="1"/>
          </p:cNvSpPr>
          <p:nvPr/>
        </p:nvSpPr>
        <p:spPr bwMode="auto">
          <a:xfrm>
            <a:off x="2425700" y="4049713"/>
            <a:ext cx="20638" cy="63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26" name="Line 487"/>
          <p:cNvSpPr>
            <a:spLocks noChangeShapeType="1"/>
          </p:cNvSpPr>
          <p:nvPr/>
        </p:nvSpPr>
        <p:spPr bwMode="auto">
          <a:xfrm flipV="1">
            <a:off x="2446338" y="4048125"/>
            <a:ext cx="28575" cy="79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27" name="Line 488"/>
          <p:cNvSpPr>
            <a:spLocks noChangeShapeType="1"/>
          </p:cNvSpPr>
          <p:nvPr/>
        </p:nvSpPr>
        <p:spPr bwMode="auto">
          <a:xfrm flipV="1">
            <a:off x="2500313" y="4021138"/>
            <a:ext cx="47625" cy="174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28" name="Line 489"/>
          <p:cNvSpPr>
            <a:spLocks noChangeShapeType="1"/>
          </p:cNvSpPr>
          <p:nvPr/>
        </p:nvSpPr>
        <p:spPr bwMode="auto">
          <a:xfrm flipV="1">
            <a:off x="2574925" y="4006850"/>
            <a:ext cx="17463" cy="63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29" name="Line 490"/>
          <p:cNvSpPr>
            <a:spLocks noChangeShapeType="1"/>
          </p:cNvSpPr>
          <p:nvPr/>
        </p:nvSpPr>
        <p:spPr bwMode="auto">
          <a:xfrm flipV="1">
            <a:off x="2592388" y="4003675"/>
            <a:ext cx="31750" cy="31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30" name="Line 491"/>
          <p:cNvSpPr>
            <a:spLocks noChangeShapeType="1"/>
          </p:cNvSpPr>
          <p:nvPr/>
        </p:nvSpPr>
        <p:spPr bwMode="auto">
          <a:xfrm flipV="1">
            <a:off x="2651125" y="4002088"/>
            <a:ext cx="52388" cy="15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31" name="Line 492"/>
          <p:cNvSpPr>
            <a:spLocks noChangeShapeType="1"/>
          </p:cNvSpPr>
          <p:nvPr/>
        </p:nvSpPr>
        <p:spPr bwMode="auto">
          <a:xfrm>
            <a:off x="2728913" y="4000500"/>
            <a:ext cx="9525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32" name="Line 493"/>
          <p:cNvSpPr>
            <a:spLocks noChangeShapeType="1"/>
          </p:cNvSpPr>
          <p:nvPr/>
        </p:nvSpPr>
        <p:spPr bwMode="auto">
          <a:xfrm flipV="1">
            <a:off x="2738438" y="3971925"/>
            <a:ext cx="33337" cy="285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33" name="Line 494"/>
          <p:cNvSpPr>
            <a:spLocks noChangeShapeType="1"/>
          </p:cNvSpPr>
          <p:nvPr/>
        </p:nvSpPr>
        <p:spPr bwMode="auto">
          <a:xfrm flipV="1">
            <a:off x="2790825" y="3919538"/>
            <a:ext cx="39688" cy="349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34" name="Line 495"/>
          <p:cNvSpPr>
            <a:spLocks noChangeShapeType="1"/>
          </p:cNvSpPr>
          <p:nvPr/>
        </p:nvSpPr>
        <p:spPr bwMode="auto">
          <a:xfrm flipV="1">
            <a:off x="2849563" y="3868738"/>
            <a:ext cx="34925" cy="333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35" name="Line 496"/>
          <p:cNvSpPr>
            <a:spLocks noChangeShapeType="1"/>
          </p:cNvSpPr>
          <p:nvPr/>
        </p:nvSpPr>
        <p:spPr bwMode="auto">
          <a:xfrm>
            <a:off x="2884488" y="3868738"/>
            <a:ext cx="4762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36" name="Line 497"/>
          <p:cNvSpPr>
            <a:spLocks noChangeShapeType="1"/>
          </p:cNvSpPr>
          <p:nvPr/>
        </p:nvSpPr>
        <p:spPr bwMode="auto">
          <a:xfrm flipV="1">
            <a:off x="2914650" y="3862388"/>
            <a:ext cx="52388" cy="47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37" name="Line 498"/>
          <p:cNvSpPr>
            <a:spLocks noChangeShapeType="1"/>
          </p:cNvSpPr>
          <p:nvPr/>
        </p:nvSpPr>
        <p:spPr bwMode="auto">
          <a:xfrm flipV="1">
            <a:off x="2994025" y="3856038"/>
            <a:ext cx="36513" cy="47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38" name="Line 499"/>
          <p:cNvSpPr>
            <a:spLocks noChangeShapeType="1"/>
          </p:cNvSpPr>
          <p:nvPr/>
        </p:nvSpPr>
        <p:spPr bwMode="auto">
          <a:xfrm>
            <a:off x="3030538" y="3856038"/>
            <a:ext cx="12700" cy="79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39" name="Line 500"/>
          <p:cNvSpPr>
            <a:spLocks noChangeShapeType="1"/>
          </p:cNvSpPr>
          <p:nvPr/>
        </p:nvSpPr>
        <p:spPr bwMode="auto">
          <a:xfrm>
            <a:off x="3063875" y="3879850"/>
            <a:ext cx="42863" cy="285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40" name="Line 501"/>
          <p:cNvSpPr>
            <a:spLocks noChangeShapeType="1"/>
          </p:cNvSpPr>
          <p:nvPr/>
        </p:nvSpPr>
        <p:spPr bwMode="auto">
          <a:xfrm>
            <a:off x="3128963" y="3924300"/>
            <a:ext cx="42862" cy="269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41" name="Line 502"/>
          <p:cNvSpPr>
            <a:spLocks noChangeShapeType="1"/>
          </p:cNvSpPr>
          <p:nvPr/>
        </p:nvSpPr>
        <p:spPr bwMode="auto">
          <a:xfrm flipV="1">
            <a:off x="3186113" y="3886200"/>
            <a:ext cx="20637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42" name="Line 503"/>
          <p:cNvSpPr>
            <a:spLocks noChangeShapeType="1"/>
          </p:cNvSpPr>
          <p:nvPr/>
        </p:nvSpPr>
        <p:spPr bwMode="auto">
          <a:xfrm flipV="1">
            <a:off x="3216275" y="3816350"/>
            <a:ext cx="22225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43" name="Line 504"/>
          <p:cNvSpPr>
            <a:spLocks noChangeShapeType="1"/>
          </p:cNvSpPr>
          <p:nvPr/>
        </p:nvSpPr>
        <p:spPr bwMode="auto">
          <a:xfrm flipV="1">
            <a:off x="3248025" y="3744913"/>
            <a:ext cx="22225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44" name="Line 505"/>
          <p:cNvSpPr>
            <a:spLocks noChangeShapeType="1"/>
          </p:cNvSpPr>
          <p:nvPr/>
        </p:nvSpPr>
        <p:spPr bwMode="auto">
          <a:xfrm flipV="1">
            <a:off x="3281363" y="3673475"/>
            <a:ext cx="22225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45" name="Line 506"/>
          <p:cNvSpPr>
            <a:spLocks noChangeShapeType="1"/>
          </p:cNvSpPr>
          <p:nvPr/>
        </p:nvSpPr>
        <p:spPr bwMode="auto">
          <a:xfrm flipV="1">
            <a:off x="3311525" y="3627438"/>
            <a:ext cx="11113" cy="206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46" name="Line 507"/>
          <p:cNvSpPr>
            <a:spLocks noChangeShapeType="1"/>
          </p:cNvSpPr>
          <p:nvPr/>
        </p:nvSpPr>
        <p:spPr bwMode="auto">
          <a:xfrm>
            <a:off x="3322638" y="3627438"/>
            <a:ext cx="20637" cy="206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47" name="Line 508"/>
          <p:cNvSpPr>
            <a:spLocks noChangeShapeType="1"/>
          </p:cNvSpPr>
          <p:nvPr/>
        </p:nvSpPr>
        <p:spPr bwMode="auto">
          <a:xfrm>
            <a:off x="3362325" y="3665538"/>
            <a:ext cx="36513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48" name="Line 509"/>
          <p:cNvSpPr>
            <a:spLocks noChangeShapeType="1"/>
          </p:cNvSpPr>
          <p:nvPr/>
        </p:nvSpPr>
        <p:spPr bwMode="auto">
          <a:xfrm>
            <a:off x="3416300" y="3722688"/>
            <a:ext cx="38100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49" name="Freeform 510"/>
          <p:cNvSpPr>
            <a:spLocks/>
          </p:cNvSpPr>
          <p:nvPr/>
        </p:nvSpPr>
        <p:spPr bwMode="auto">
          <a:xfrm>
            <a:off x="533400" y="3986213"/>
            <a:ext cx="30163" cy="26987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9" y="0"/>
                </a:moveTo>
                <a:lnTo>
                  <a:pt x="0" y="17"/>
                </a:lnTo>
                <a:lnTo>
                  <a:pt x="19" y="17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50" name="Freeform 511"/>
          <p:cNvSpPr>
            <a:spLocks/>
          </p:cNvSpPr>
          <p:nvPr/>
        </p:nvSpPr>
        <p:spPr bwMode="auto">
          <a:xfrm>
            <a:off x="679450" y="3875088"/>
            <a:ext cx="30163" cy="26987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10" y="0"/>
                </a:moveTo>
                <a:lnTo>
                  <a:pt x="0" y="17"/>
                </a:lnTo>
                <a:lnTo>
                  <a:pt x="19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51" name="Freeform 512"/>
          <p:cNvSpPr>
            <a:spLocks/>
          </p:cNvSpPr>
          <p:nvPr/>
        </p:nvSpPr>
        <p:spPr bwMode="auto">
          <a:xfrm>
            <a:off x="825500" y="3875088"/>
            <a:ext cx="30163" cy="26987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10" y="0"/>
                </a:moveTo>
                <a:lnTo>
                  <a:pt x="0" y="17"/>
                </a:lnTo>
                <a:lnTo>
                  <a:pt x="19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52" name="Freeform 513"/>
          <p:cNvSpPr>
            <a:spLocks/>
          </p:cNvSpPr>
          <p:nvPr/>
        </p:nvSpPr>
        <p:spPr bwMode="auto">
          <a:xfrm>
            <a:off x="971550" y="3762375"/>
            <a:ext cx="30163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10" y="0"/>
                </a:moveTo>
                <a:lnTo>
                  <a:pt x="0" y="16"/>
                </a:lnTo>
                <a:lnTo>
                  <a:pt x="19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53" name="Freeform 514"/>
          <p:cNvSpPr>
            <a:spLocks/>
          </p:cNvSpPr>
          <p:nvPr/>
        </p:nvSpPr>
        <p:spPr bwMode="auto">
          <a:xfrm>
            <a:off x="1117600" y="3879850"/>
            <a:ext cx="28575" cy="26988"/>
          </a:xfrm>
          <a:custGeom>
            <a:avLst/>
            <a:gdLst>
              <a:gd name="T0" fmla="*/ 2147483647 w 18"/>
              <a:gd name="T1" fmla="*/ 0 h 17"/>
              <a:gd name="T2" fmla="*/ 0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17">
                <a:moveTo>
                  <a:pt x="10" y="0"/>
                </a:moveTo>
                <a:lnTo>
                  <a:pt x="0" y="17"/>
                </a:lnTo>
                <a:lnTo>
                  <a:pt x="18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54" name="Freeform 515"/>
          <p:cNvSpPr>
            <a:spLocks/>
          </p:cNvSpPr>
          <p:nvPr/>
        </p:nvSpPr>
        <p:spPr bwMode="auto">
          <a:xfrm>
            <a:off x="1263650" y="3932238"/>
            <a:ext cx="28575" cy="26987"/>
          </a:xfrm>
          <a:custGeom>
            <a:avLst/>
            <a:gdLst>
              <a:gd name="T0" fmla="*/ 2147483647 w 18"/>
              <a:gd name="T1" fmla="*/ 0 h 17"/>
              <a:gd name="T2" fmla="*/ 0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17">
                <a:moveTo>
                  <a:pt x="10" y="0"/>
                </a:moveTo>
                <a:lnTo>
                  <a:pt x="0" y="17"/>
                </a:lnTo>
                <a:lnTo>
                  <a:pt x="18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55" name="Freeform 516"/>
          <p:cNvSpPr>
            <a:spLocks/>
          </p:cNvSpPr>
          <p:nvPr/>
        </p:nvSpPr>
        <p:spPr bwMode="auto">
          <a:xfrm>
            <a:off x="1409700" y="3937000"/>
            <a:ext cx="28575" cy="25400"/>
          </a:xfrm>
          <a:custGeom>
            <a:avLst/>
            <a:gdLst>
              <a:gd name="T0" fmla="*/ 2147483647 w 18"/>
              <a:gd name="T1" fmla="*/ 0 h 16"/>
              <a:gd name="T2" fmla="*/ 0 w 18"/>
              <a:gd name="T3" fmla="*/ 2147483647 h 16"/>
              <a:gd name="T4" fmla="*/ 2147483647 w 18"/>
              <a:gd name="T5" fmla="*/ 2147483647 h 16"/>
              <a:gd name="T6" fmla="*/ 2147483647 w 18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16">
                <a:moveTo>
                  <a:pt x="8" y="0"/>
                </a:moveTo>
                <a:lnTo>
                  <a:pt x="0" y="16"/>
                </a:lnTo>
                <a:lnTo>
                  <a:pt x="18" y="16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56" name="Freeform 517"/>
          <p:cNvSpPr>
            <a:spLocks/>
          </p:cNvSpPr>
          <p:nvPr/>
        </p:nvSpPr>
        <p:spPr bwMode="auto">
          <a:xfrm>
            <a:off x="1555750" y="3697288"/>
            <a:ext cx="28575" cy="25400"/>
          </a:xfrm>
          <a:custGeom>
            <a:avLst/>
            <a:gdLst>
              <a:gd name="T0" fmla="*/ 2147483647 w 18"/>
              <a:gd name="T1" fmla="*/ 0 h 16"/>
              <a:gd name="T2" fmla="*/ 0 w 18"/>
              <a:gd name="T3" fmla="*/ 2147483647 h 16"/>
              <a:gd name="T4" fmla="*/ 2147483647 w 18"/>
              <a:gd name="T5" fmla="*/ 2147483647 h 16"/>
              <a:gd name="T6" fmla="*/ 2147483647 w 18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16">
                <a:moveTo>
                  <a:pt x="8" y="0"/>
                </a:moveTo>
                <a:lnTo>
                  <a:pt x="0" y="16"/>
                </a:lnTo>
                <a:lnTo>
                  <a:pt x="18" y="16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57" name="Freeform 518"/>
          <p:cNvSpPr>
            <a:spLocks/>
          </p:cNvSpPr>
          <p:nvPr/>
        </p:nvSpPr>
        <p:spPr bwMode="auto">
          <a:xfrm>
            <a:off x="1700213" y="3656013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10" y="0"/>
                </a:moveTo>
                <a:lnTo>
                  <a:pt x="0" y="16"/>
                </a:lnTo>
                <a:lnTo>
                  <a:pt x="19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58" name="Freeform 519"/>
          <p:cNvSpPr>
            <a:spLocks/>
          </p:cNvSpPr>
          <p:nvPr/>
        </p:nvSpPr>
        <p:spPr bwMode="auto">
          <a:xfrm>
            <a:off x="1846263" y="3690938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10" y="0"/>
                </a:moveTo>
                <a:lnTo>
                  <a:pt x="0" y="16"/>
                </a:lnTo>
                <a:lnTo>
                  <a:pt x="19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59" name="Freeform 520"/>
          <p:cNvSpPr>
            <a:spLocks/>
          </p:cNvSpPr>
          <p:nvPr/>
        </p:nvSpPr>
        <p:spPr bwMode="auto">
          <a:xfrm>
            <a:off x="1992313" y="3937000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10" y="0"/>
                </a:moveTo>
                <a:lnTo>
                  <a:pt x="0" y="16"/>
                </a:lnTo>
                <a:lnTo>
                  <a:pt x="19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60" name="Freeform 521"/>
          <p:cNvSpPr>
            <a:spLocks/>
          </p:cNvSpPr>
          <p:nvPr/>
        </p:nvSpPr>
        <p:spPr bwMode="auto">
          <a:xfrm>
            <a:off x="2138363" y="3868738"/>
            <a:ext cx="30162" cy="26987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10" y="0"/>
                </a:moveTo>
                <a:lnTo>
                  <a:pt x="0" y="17"/>
                </a:lnTo>
                <a:lnTo>
                  <a:pt x="19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61" name="Freeform 522"/>
          <p:cNvSpPr>
            <a:spLocks/>
          </p:cNvSpPr>
          <p:nvPr/>
        </p:nvSpPr>
        <p:spPr bwMode="auto">
          <a:xfrm>
            <a:off x="2284413" y="3989388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10" y="0"/>
                </a:moveTo>
                <a:lnTo>
                  <a:pt x="0" y="16"/>
                </a:lnTo>
                <a:lnTo>
                  <a:pt x="19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62" name="Freeform 523"/>
          <p:cNvSpPr>
            <a:spLocks/>
          </p:cNvSpPr>
          <p:nvPr/>
        </p:nvSpPr>
        <p:spPr bwMode="auto">
          <a:xfrm>
            <a:off x="2430463" y="4041775"/>
            <a:ext cx="30162" cy="23813"/>
          </a:xfrm>
          <a:custGeom>
            <a:avLst/>
            <a:gdLst>
              <a:gd name="T0" fmla="*/ 2147483647 w 19"/>
              <a:gd name="T1" fmla="*/ 0 h 15"/>
              <a:gd name="T2" fmla="*/ 0 w 19"/>
              <a:gd name="T3" fmla="*/ 2147483647 h 15"/>
              <a:gd name="T4" fmla="*/ 2147483647 w 19"/>
              <a:gd name="T5" fmla="*/ 2147483647 h 15"/>
              <a:gd name="T6" fmla="*/ 2147483647 w 19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5">
                <a:moveTo>
                  <a:pt x="10" y="0"/>
                </a:moveTo>
                <a:lnTo>
                  <a:pt x="0" y="15"/>
                </a:lnTo>
                <a:lnTo>
                  <a:pt x="19" y="15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63" name="Freeform 524"/>
          <p:cNvSpPr>
            <a:spLocks/>
          </p:cNvSpPr>
          <p:nvPr/>
        </p:nvSpPr>
        <p:spPr bwMode="auto">
          <a:xfrm>
            <a:off x="2576513" y="3989388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10" y="0"/>
                </a:moveTo>
                <a:lnTo>
                  <a:pt x="0" y="16"/>
                </a:lnTo>
                <a:lnTo>
                  <a:pt x="19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64" name="Freeform 525"/>
          <p:cNvSpPr>
            <a:spLocks/>
          </p:cNvSpPr>
          <p:nvPr/>
        </p:nvSpPr>
        <p:spPr bwMode="auto">
          <a:xfrm>
            <a:off x="2722563" y="3983038"/>
            <a:ext cx="31750" cy="25400"/>
          </a:xfrm>
          <a:custGeom>
            <a:avLst/>
            <a:gdLst>
              <a:gd name="T0" fmla="*/ 2147483647 w 20"/>
              <a:gd name="T1" fmla="*/ 0 h 16"/>
              <a:gd name="T2" fmla="*/ 0 w 20"/>
              <a:gd name="T3" fmla="*/ 2147483647 h 16"/>
              <a:gd name="T4" fmla="*/ 2147483647 w 20"/>
              <a:gd name="T5" fmla="*/ 2147483647 h 16"/>
              <a:gd name="T6" fmla="*/ 2147483647 w 20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6">
                <a:moveTo>
                  <a:pt x="10" y="0"/>
                </a:moveTo>
                <a:lnTo>
                  <a:pt x="0" y="16"/>
                </a:lnTo>
                <a:lnTo>
                  <a:pt x="20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65" name="Freeform 526"/>
          <p:cNvSpPr>
            <a:spLocks/>
          </p:cNvSpPr>
          <p:nvPr/>
        </p:nvSpPr>
        <p:spPr bwMode="auto">
          <a:xfrm>
            <a:off x="2868613" y="3851275"/>
            <a:ext cx="31750" cy="26988"/>
          </a:xfrm>
          <a:custGeom>
            <a:avLst/>
            <a:gdLst>
              <a:gd name="T0" fmla="*/ 2147483647 w 20"/>
              <a:gd name="T1" fmla="*/ 0 h 17"/>
              <a:gd name="T2" fmla="*/ 0 w 20"/>
              <a:gd name="T3" fmla="*/ 2147483647 h 17"/>
              <a:gd name="T4" fmla="*/ 2147483647 w 20"/>
              <a:gd name="T5" fmla="*/ 2147483647 h 17"/>
              <a:gd name="T6" fmla="*/ 2147483647 w 20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7">
                <a:moveTo>
                  <a:pt x="10" y="0"/>
                </a:moveTo>
                <a:lnTo>
                  <a:pt x="0" y="17"/>
                </a:lnTo>
                <a:lnTo>
                  <a:pt x="20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66" name="Freeform 527"/>
          <p:cNvSpPr>
            <a:spLocks/>
          </p:cNvSpPr>
          <p:nvPr/>
        </p:nvSpPr>
        <p:spPr bwMode="auto">
          <a:xfrm>
            <a:off x="3014663" y="3838575"/>
            <a:ext cx="31750" cy="25400"/>
          </a:xfrm>
          <a:custGeom>
            <a:avLst/>
            <a:gdLst>
              <a:gd name="T0" fmla="*/ 2147483647 w 20"/>
              <a:gd name="T1" fmla="*/ 0 h 16"/>
              <a:gd name="T2" fmla="*/ 0 w 20"/>
              <a:gd name="T3" fmla="*/ 2147483647 h 16"/>
              <a:gd name="T4" fmla="*/ 2147483647 w 20"/>
              <a:gd name="T5" fmla="*/ 2147483647 h 16"/>
              <a:gd name="T6" fmla="*/ 2147483647 w 20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6">
                <a:moveTo>
                  <a:pt x="10" y="0"/>
                </a:moveTo>
                <a:lnTo>
                  <a:pt x="0" y="16"/>
                </a:lnTo>
                <a:lnTo>
                  <a:pt x="20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67" name="Freeform 528"/>
          <p:cNvSpPr>
            <a:spLocks/>
          </p:cNvSpPr>
          <p:nvPr/>
        </p:nvSpPr>
        <p:spPr bwMode="auto">
          <a:xfrm>
            <a:off x="3160713" y="3938588"/>
            <a:ext cx="31750" cy="23812"/>
          </a:xfrm>
          <a:custGeom>
            <a:avLst/>
            <a:gdLst>
              <a:gd name="T0" fmla="*/ 2147483647 w 20"/>
              <a:gd name="T1" fmla="*/ 0 h 15"/>
              <a:gd name="T2" fmla="*/ 0 w 20"/>
              <a:gd name="T3" fmla="*/ 2147483647 h 15"/>
              <a:gd name="T4" fmla="*/ 2147483647 w 20"/>
              <a:gd name="T5" fmla="*/ 2147483647 h 15"/>
              <a:gd name="T6" fmla="*/ 2147483647 w 20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5">
                <a:moveTo>
                  <a:pt x="10" y="0"/>
                </a:moveTo>
                <a:lnTo>
                  <a:pt x="0" y="15"/>
                </a:lnTo>
                <a:lnTo>
                  <a:pt x="20" y="15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68" name="Freeform 529"/>
          <p:cNvSpPr>
            <a:spLocks/>
          </p:cNvSpPr>
          <p:nvPr/>
        </p:nvSpPr>
        <p:spPr bwMode="auto">
          <a:xfrm>
            <a:off x="3308350" y="3609975"/>
            <a:ext cx="30163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9" y="0"/>
                </a:moveTo>
                <a:lnTo>
                  <a:pt x="0" y="16"/>
                </a:lnTo>
                <a:lnTo>
                  <a:pt x="19" y="16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69" name="Freeform 530"/>
          <p:cNvSpPr>
            <a:spLocks/>
          </p:cNvSpPr>
          <p:nvPr/>
        </p:nvSpPr>
        <p:spPr bwMode="auto">
          <a:xfrm>
            <a:off x="3454400" y="3757613"/>
            <a:ext cx="26988" cy="26987"/>
          </a:xfrm>
          <a:custGeom>
            <a:avLst/>
            <a:gdLst>
              <a:gd name="T0" fmla="*/ 2147483647 w 17"/>
              <a:gd name="T1" fmla="*/ 0 h 17"/>
              <a:gd name="T2" fmla="*/ 0 w 17"/>
              <a:gd name="T3" fmla="*/ 2147483647 h 17"/>
              <a:gd name="T4" fmla="*/ 2147483647 w 17"/>
              <a:gd name="T5" fmla="*/ 2147483647 h 17"/>
              <a:gd name="T6" fmla="*/ 2147483647 w 17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7">
                <a:moveTo>
                  <a:pt x="9" y="0"/>
                </a:moveTo>
                <a:lnTo>
                  <a:pt x="0" y="17"/>
                </a:lnTo>
                <a:lnTo>
                  <a:pt x="17" y="17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70" name="Line 531"/>
          <p:cNvSpPr>
            <a:spLocks noChangeShapeType="1"/>
          </p:cNvSpPr>
          <p:nvPr/>
        </p:nvSpPr>
        <p:spPr bwMode="auto">
          <a:xfrm flipV="1">
            <a:off x="547688" y="42068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71" name="Line 532"/>
          <p:cNvSpPr>
            <a:spLocks noChangeShapeType="1"/>
          </p:cNvSpPr>
          <p:nvPr/>
        </p:nvSpPr>
        <p:spPr bwMode="auto">
          <a:xfrm flipV="1">
            <a:off x="547688" y="41290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72" name="Line 533"/>
          <p:cNvSpPr>
            <a:spLocks noChangeShapeType="1"/>
          </p:cNvSpPr>
          <p:nvPr/>
        </p:nvSpPr>
        <p:spPr bwMode="auto">
          <a:xfrm flipV="1">
            <a:off x="547688" y="40497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73" name="Line 534"/>
          <p:cNvSpPr>
            <a:spLocks noChangeShapeType="1"/>
          </p:cNvSpPr>
          <p:nvPr/>
        </p:nvSpPr>
        <p:spPr bwMode="auto">
          <a:xfrm flipV="1">
            <a:off x="547688" y="39719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74" name="Line 535"/>
          <p:cNvSpPr>
            <a:spLocks noChangeShapeType="1"/>
          </p:cNvSpPr>
          <p:nvPr/>
        </p:nvSpPr>
        <p:spPr bwMode="auto">
          <a:xfrm flipV="1">
            <a:off x="547688" y="38925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75" name="Line 536"/>
          <p:cNvSpPr>
            <a:spLocks noChangeShapeType="1"/>
          </p:cNvSpPr>
          <p:nvPr/>
        </p:nvSpPr>
        <p:spPr bwMode="auto">
          <a:xfrm flipV="1">
            <a:off x="547688" y="38147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76" name="Line 537"/>
          <p:cNvSpPr>
            <a:spLocks noChangeShapeType="1"/>
          </p:cNvSpPr>
          <p:nvPr/>
        </p:nvSpPr>
        <p:spPr bwMode="auto">
          <a:xfrm flipV="1">
            <a:off x="547688" y="37353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77" name="Line 538"/>
          <p:cNvSpPr>
            <a:spLocks noChangeShapeType="1"/>
          </p:cNvSpPr>
          <p:nvPr/>
        </p:nvSpPr>
        <p:spPr bwMode="auto">
          <a:xfrm flipV="1">
            <a:off x="547688" y="36576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78" name="Line 539"/>
          <p:cNvSpPr>
            <a:spLocks noChangeShapeType="1"/>
          </p:cNvSpPr>
          <p:nvPr/>
        </p:nvSpPr>
        <p:spPr bwMode="auto">
          <a:xfrm flipV="1">
            <a:off x="547688" y="3586163"/>
            <a:ext cx="0" cy="444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79" name="Line 540"/>
          <p:cNvSpPr>
            <a:spLocks noChangeShapeType="1"/>
          </p:cNvSpPr>
          <p:nvPr/>
        </p:nvSpPr>
        <p:spPr bwMode="auto">
          <a:xfrm flipV="1">
            <a:off x="695325" y="41306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80" name="Line 541"/>
          <p:cNvSpPr>
            <a:spLocks noChangeShapeType="1"/>
          </p:cNvSpPr>
          <p:nvPr/>
        </p:nvSpPr>
        <p:spPr bwMode="auto">
          <a:xfrm flipV="1">
            <a:off x="695325" y="4052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81" name="Line 542"/>
          <p:cNvSpPr>
            <a:spLocks noChangeShapeType="1"/>
          </p:cNvSpPr>
          <p:nvPr/>
        </p:nvSpPr>
        <p:spPr bwMode="auto">
          <a:xfrm flipV="1">
            <a:off x="695325" y="39735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82" name="Line 543"/>
          <p:cNvSpPr>
            <a:spLocks noChangeShapeType="1"/>
          </p:cNvSpPr>
          <p:nvPr/>
        </p:nvSpPr>
        <p:spPr bwMode="auto">
          <a:xfrm flipV="1">
            <a:off x="695325" y="38957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83" name="Line 544"/>
          <p:cNvSpPr>
            <a:spLocks noChangeShapeType="1"/>
          </p:cNvSpPr>
          <p:nvPr/>
        </p:nvSpPr>
        <p:spPr bwMode="auto">
          <a:xfrm flipV="1">
            <a:off x="695325" y="3816350"/>
            <a:ext cx="0" cy="555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84" name="Line 545"/>
          <p:cNvSpPr>
            <a:spLocks noChangeShapeType="1"/>
          </p:cNvSpPr>
          <p:nvPr/>
        </p:nvSpPr>
        <p:spPr bwMode="auto">
          <a:xfrm flipV="1">
            <a:off x="695325" y="3740150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85" name="Line 546"/>
          <p:cNvSpPr>
            <a:spLocks noChangeShapeType="1"/>
          </p:cNvSpPr>
          <p:nvPr/>
        </p:nvSpPr>
        <p:spPr bwMode="auto">
          <a:xfrm flipV="1">
            <a:off x="695325" y="36623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86" name="Line 547"/>
          <p:cNvSpPr>
            <a:spLocks noChangeShapeType="1"/>
          </p:cNvSpPr>
          <p:nvPr/>
        </p:nvSpPr>
        <p:spPr bwMode="auto">
          <a:xfrm flipV="1">
            <a:off x="695325" y="35829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87" name="Line 548"/>
          <p:cNvSpPr>
            <a:spLocks noChangeShapeType="1"/>
          </p:cNvSpPr>
          <p:nvPr/>
        </p:nvSpPr>
        <p:spPr bwMode="auto">
          <a:xfrm flipV="1">
            <a:off x="695325" y="35052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88" name="Line 549"/>
          <p:cNvSpPr>
            <a:spLocks noChangeShapeType="1"/>
          </p:cNvSpPr>
          <p:nvPr/>
        </p:nvSpPr>
        <p:spPr bwMode="auto">
          <a:xfrm flipV="1">
            <a:off x="695325" y="3448050"/>
            <a:ext cx="0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89" name="Line 550"/>
          <p:cNvSpPr>
            <a:spLocks noChangeShapeType="1"/>
          </p:cNvSpPr>
          <p:nvPr/>
        </p:nvSpPr>
        <p:spPr bwMode="auto">
          <a:xfrm flipV="1">
            <a:off x="841375" y="41306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90" name="Line 551"/>
          <p:cNvSpPr>
            <a:spLocks noChangeShapeType="1"/>
          </p:cNvSpPr>
          <p:nvPr/>
        </p:nvSpPr>
        <p:spPr bwMode="auto">
          <a:xfrm flipV="1">
            <a:off x="841375" y="4052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91" name="Line 552"/>
          <p:cNvSpPr>
            <a:spLocks noChangeShapeType="1"/>
          </p:cNvSpPr>
          <p:nvPr/>
        </p:nvSpPr>
        <p:spPr bwMode="auto">
          <a:xfrm flipV="1">
            <a:off x="841375" y="39735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92" name="Line 553"/>
          <p:cNvSpPr>
            <a:spLocks noChangeShapeType="1"/>
          </p:cNvSpPr>
          <p:nvPr/>
        </p:nvSpPr>
        <p:spPr bwMode="auto">
          <a:xfrm flipV="1">
            <a:off x="841375" y="38957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93" name="Line 554"/>
          <p:cNvSpPr>
            <a:spLocks noChangeShapeType="1"/>
          </p:cNvSpPr>
          <p:nvPr/>
        </p:nvSpPr>
        <p:spPr bwMode="auto">
          <a:xfrm flipV="1">
            <a:off x="841375" y="3816350"/>
            <a:ext cx="0" cy="555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94" name="Line 555"/>
          <p:cNvSpPr>
            <a:spLocks noChangeShapeType="1"/>
          </p:cNvSpPr>
          <p:nvPr/>
        </p:nvSpPr>
        <p:spPr bwMode="auto">
          <a:xfrm flipV="1">
            <a:off x="841375" y="3740150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95" name="Line 556"/>
          <p:cNvSpPr>
            <a:spLocks noChangeShapeType="1"/>
          </p:cNvSpPr>
          <p:nvPr/>
        </p:nvSpPr>
        <p:spPr bwMode="auto">
          <a:xfrm flipV="1">
            <a:off x="841375" y="36623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96" name="Line 557"/>
          <p:cNvSpPr>
            <a:spLocks noChangeShapeType="1"/>
          </p:cNvSpPr>
          <p:nvPr/>
        </p:nvSpPr>
        <p:spPr bwMode="auto">
          <a:xfrm flipV="1">
            <a:off x="841375" y="35829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97" name="Line 558"/>
          <p:cNvSpPr>
            <a:spLocks noChangeShapeType="1"/>
          </p:cNvSpPr>
          <p:nvPr/>
        </p:nvSpPr>
        <p:spPr bwMode="auto">
          <a:xfrm flipV="1">
            <a:off x="841375" y="35052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98" name="Line 559"/>
          <p:cNvSpPr>
            <a:spLocks noChangeShapeType="1"/>
          </p:cNvSpPr>
          <p:nvPr/>
        </p:nvSpPr>
        <p:spPr bwMode="auto">
          <a:xfrm flipV="1">
            <a:off x="841375" y="3448050"/>
            <a:ext cx="0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99" name="Line 560"/>
          <p:cNvSpPr>
            <a:spLocks noChangeShapeType="1"/>
          </p:cNvSpPr>
          <p:nvPr/>
        </p:nvSpPr>
        <p:spPr bwMode="auto">
          <a:xfrm flipV="1">
            <a:off x="987425" y="40497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00" name="Line 561"/>
          <p:cNvSpPr>
            <a:spLocks noChangeShapeType="1"/>
          </p:cNvSpPr>
          <p:nvPr/>
        </p:nvSpPr>
        <p:spPr bwMode="auto">
          <a:xfrm flipV="1">
            <a:off x="987425" y="39719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01" name="Line 562"/>
          <p:cNvSpPr>
            <a:spLocks noChangeShapeType="1"/>
          </p:cNvSpPr>
          <p:nvPr/>
        </p:nvSpPr>
        <p:spPr bwMode="auto">
          <a:xfrm flipV="1">
            <a:off x="987425" y="38925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02" name="Line 563"/>
          <p:cNvSpPr>
            <a:spLocks noChangeShapeType="1"/>
          </p:cNvSpPr>
          <p:nvPr/>
        </p:nvSpPr>
        <p:spPr bwMode="auto">
          <a:xfrm flipV="1">
            <a:off x="987425" y="38147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03" name="Line 564"/>
          <p:cNvSpPr>
            <a:spLocks noChangeShapeType="1"/>
          </p:cNvSpPr>
          <p:nvPr/>
        </p:nvSpPr>
        <p:spPr bwMode="auto">
          <a:xfrm flipV="1">
            <a:off x="987425" y="37353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04" name="Line 565"/>
          <p:cNvSpPr>
            <a:spLocks noChangeShapeType="1"/>
          </p:cNvSpPr>
          <p:nvPr/>
        </p:nvSpPr>
        <p:spPr bwMode="auto">
          <a:xfrm flipV="1">
            <a:off x="987425" y="36576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05" name="Line 566"/>
          <p:cNvSpPr>
            <a:spLocks noChangeShapeType="1"/>
          </p:cNvSpPr>
          <p:nvPr/>
        </p:nvSpPr>
        <p:spPr bwMode="auto">
          <a:xfrm flipV="1">
            <a:off x="987425" y="35782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06" name="Line 567"/>
          <p:cNvSpPr>
            <a:spLocks noChangeShapeType="1"/>
          </p:cNvSpPr>
          <p:nvPr/>
        </p:nvSpPr>
        <p:spPr bwMode="auto">
          <a:xfrm flipV="1">
            <a:off x="987425" y="35004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07" name="Line 568"/>
          <p:cNvSpPr>
            <a:spLocks noChangeShapeType="1"/>
          </p:cNvSpPr>
          <p:nvPr/>
        </p:nvSpPr>
        <p:spPr bwMode="auto">
          <a:xfrm flipV="1">
            <a:off x="987425" y="3422650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08" name="Line 569"/>
          <p:cNvSpPr>
            <a:spLocks noChangeShapeType="1"/>
          </p:cNvSpPr>
          <p:nvPr/>
        </p:nvSpPr>
        <p:spPr bwMode="auto">
          <a:xfrm flipV="1">
            <a:off x="987425" y="33432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09" name="Line 570"/>
          <p:cNvSpPr>
            <a:spLocks noChangeShapeType="1"/>
          </p:cNvSpPr>
          <p:nvPr/>
        </p:nvSpPr>
        <p:spPr bwMode="auto">
          <a:xfrm flipV="1">
            <a:off x="987425" y="3308350"/>
            <a:ext cx="0" cy="95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10" name="Line 571"/>
          <p:cNvSpPr>
            <a:spLocks noChangeShapeType="1"/>
          </p:cNvSpPr>
          <p:nvPr/>
        </p:nvSpPr>
        <p:spPr bwMode="auto">
          <a:xfrm flipV="1">
            <a:off x="1133475" y="41322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11" name="Line 572"/>
          <p:cNvSpPr>
            <a:spLocks noChangeShapeType="1"/>
          </p:cNvSpPr>
          <p:nvPr/>
        </p:nvSpPr>
        <p:spPr bwMode="auto">
          <a:xfrm flipV="1">
            <a:off x="1133475" y="40544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12" name="Line 573"/>
          <p:cNvSpPr>
            <a:spLocks noChangeShapeType="1"/>
          </p:cNvSpPr>
          <p:nvPr/>
        </p:nvSpPr>
        <p:spPr bwMode="auto">
          <a:xfrm flipV="1">
            <a:off x="1133475" y="39766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13" name="Line 574"/>
          <p:cNvSpPr>
            <a:spLocks noChangeShapeType="1"/>
          </p:cNvSpPr>
          <p:nvPr/>
        </p:nvSpPr>
        <p:spPr bwMode="auto">
          <a:xfrm flipV="1">
            <a:off x="1133475" y="38973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14" name="Line 575"/>
          <p:cNvSpPr>
            <a:spLocks noChangeShapeType="1"/>
          </p:cNvSpPr>
          <p:nvPr/>
        </p:nvSpPr>
        <p:spPr bwMode="auto">
          <a:xfrm flipV="1">
            <a:off x="1133475" y="38195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15" name="Line 576"/>
          <p:cNvSpPr>
            <a:spLocks noChangeShapeType="1"/>
          </p:cNvSpPr>
          <p:nvPr/>
        </p:nvSpPr>
        <p:spPr bwMode="auto">
          <a:xfrm flipV="1">
            <a:off x="1133475" y="37401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16" name="Line 577"/>
          <p:cNvSpPr>
            <a:spLocks noChangeShapeType="1"/>
          </p:cNvSpPr>
          <p:nvPr/>
        </p:nvSpPr>
        <p:spPr bwMode="auto">
          <a:xfrm flipV="1">
            <a:off x="1133475" y="36623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17" name="Line 578"/>
          <p:cNvSpPr>
            <a:spLocks noChangeShapeType="1"/>
          </p:cNvSpPr>
          <p:nvPr/>
        </p:nvSpPr>
        <p:spPr bwMode="auto">
          <a:xfrm flipV="1">
            <a:off x="1133475" y="35829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18" name="Line 579"/>
          <p:cNvSpPr>
            <a:spLocks noChangeShapeType="1"/>
          </p:cNvSpPr>
          <p:nvPr/>
        </p:nvSpPr>
        <p:spPr bwMode="auto">
          <a:xfrm flipV="1">
            <a:off x="1133475" y="3506788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19" name="Line 580"/>
          <p:cNvSpPr>
            <a:spLocks noChangeShapeType="1"/>
          </p:cNvSpPr>
          <p:nvPr/>
        </p:nvSpPr>
        <p:spPr bwMode="auto">
          <a:xfrm flipV="1">
            <a:off x="1133475" y="3454400"/>
            <a:ext cx="0" cy="269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20" name="Line 581"/>
          <p:cNvSpPr>
            <a:spLocks noChangeShapeType="1"/>
          </p:cNvSpPr>
          <p:nvPr/>
        </p:nvSpPr>
        <p:spPr bwMode="auto">
          <a:xfrm flipV="1">
            <a:off x="1279525" y="41703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21" name="Line 582"/>
          <p:cNvSpPr>
            <a:spLocks noChangeShapeType="1"/>
          </p:cNvSpPr>
          <p:nvPr/>
        </p:nvSpPr>
        <p:spPr bwMode="auto">
          <a:xfrm flipV="1">
            <a:off x="1279525" y="40909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22" name="Line 583"/>
          <p:cNvSpPr>
            <a:spLocks noChangeShapeType="1"/>
          </p:cNvSpPr>
          <p:nvPr/>
        </p:nvSpPr>
        <p:spPr bwMode="auto">
          <a:xfrm flipV="1">
            <a:off x="1279525" y="40132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23" name="Line 584"/>
          <p:cNvSpPr>
            <a:spLocks noChangeShapeType="1"/>
          </p:cNvSpPr>
          <p:nvPr/>
        </p:nvSpPr>
        <p:spPr bwMode="auto">
          <a:xfrm flipV="1">
            <a:off x="1279525" y="39338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24" name="Line 585"/>
          <p:cNvSpPr>
            <a:spLocks noChangeShapeType="1"/>
          </p:cNvSpPr>
          <p:nvPr/>
        </p:nvSpPr>
        <p:spPr bwMode="auto">
          <a:xfrm flipV="1">
            <a:off x="1279525" y="38576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25" name="Line 586"/>
          <p:cNvSpPr>
            <a:spLocks noChangeShapeType="1"/>
          </p:cNvSpPr>
          <p:nvPr/>
        </p:nvSpPr>
        <p:spPr bwMode="auto">
          <a:xfrm flipV="1">
            <a:off x="1279525" y="37798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26" name="Line 587"/>
          <p:cNvSpPr>
            <a:spLocks noChangeShapeType="1"/>
          </p:cNvSpPr>
          <p:nvPr/>
        </p:nvSpPr>
        <p:spPr bwMode="auto">
          <a:xfrm flipV="1">
            <a:off x="1279525" y="37004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27" name="Line 588"/>
          <p:cNvSpPr>
            <a:spLocks noChangeShapeType="1"/>
          </p:cNvSpPr>
          <p:nvPr/>
        </p:nvSpPr>
        <p:spPr bwMode="auto">
          <a:xfrm flipV="1">
            <a:off x="1279525" y="36226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28" name="Line 589"/>
          <p:cNvSpPr>
            <a:spLocks noChangeShapeType="1"/>
          </p:cNvSpPr>
          <p:nvPr/>
        </p:nvSpPr>
        <p:spPr bwMode="auto">
          <a:xfrm flipV="1">
            <a:off x="1279525" y="35433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29" name="Line 590"/>
          <p:cNvSpPr>
            <a:spLocks noChangeShapeType="1"/>
          </p:cNvSpPr>
          <p:nvPr/>
        </p:nvSpPr>
        <p:spPr bwMode="auto">
          <a:xfrm flipV="1">
            <a:off x="1425575" y="41719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30" name="Line 591"/>
          <p:cNvSpPr>
            <a:spLocks noChangeShapeType="1"/>
          </p:cNvSpPr>
          <p:nvPr/>
        </p:nvSpPr>
        <p:spPr bwMode="auto">
          <a:xfrm flipV="1">
            <a:off x="1425575" y="40941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31" name="Line 592"/>
          <p:cNvSpPr>
            <a:spLocks noChangeShapeType="1"/>
          </p:cNvSpPr>
          <p:nvPr/>
        </p:nvSpPr>
        <p:spPr bwMode="auto">
          <a:xfrm flipV="1">
            <a:off x="1425575" y="40147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32" name="Line 593"/>
          <p:cNvSpPr>
            <a:spLocks noChangeShapeType="1"/>
          </p:cNvSpPr>
          <p:nvPr/>
        </p:nvSpPr>
        <p:spPr bwMode="auto">
          <a:xfrm flipV="1">
            <a:off x="1425575" y="39370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33" name="Line 594"/>
          <p:cNvSpPr>
            <a:spLocks noChangeShapeType="1"/>
          </p:cNvSpPr>
          <p:nvPr/>
        </p:nvSpPr>
        <p:spPr bwMode="auto">
          <a:xfrm flipV="1">
            <a:off x="1425575" y="38576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34" name="Line 595"/>
          <p:cNvSpPr>
            <a:spLocks noChangeShapeType="1"/>
          </p:cNvSpPr>
          <p:nvPr/>
        </p:nvSpPr>
        <p:spPr bwMode="auto">
          <a:xfrm flipV="1">
            <a:off x="1425575" y="37798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35" name="Line 596"/>
          <p:cNvSpPr>
            <a:spLocks noChangeShapeType="1"/>
          </p:cNvSpPr>
          <p:nvPr/>
        </p:nvSpPr>
        <p:spPr bwMode="auto">
          <a:xfrm flipV="1">
            <a:off x="1425575" y="37004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36" name="Line 597"/>
          <p:cNvSpPr>
            <a:spLocks noChangeShapeType="1"/>
          </p:cNvSpPr>
          <p:nvPr/>
        </p:nvSpPr>
        <p:spPr bwMode="auto">
          <a:xfrm flipV="1">
            <a:off x="1425575" y="36226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37" name="Line 599"/>
          <p:cNvSpPr>
            <a:spLocks noChangeShapeType="1"/>
          </p:cNvSpPr>
          <p:nvPr/>
        </p:nvSpPr>
        <p:spPr bwMode="auto">
          <a:xfrm flipV="1">
            <a:off x="1425575" y="35433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38" name="Line 600"/>
          <p:cNvSpPr>
            <a:spLocks noChangeShapeType="1"/>
          </p:cNvSpPr>
          <p:nvPr/>
        </p:nvSpPr>
        <p:spPr bwMode="auto">
          <a:xfrm flipV="1">
            <a:off x="1568450" y="40020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39" name="Line 601"/>
          <p:cNvSpPr>
            <a:spLocks noChangeShapeType="1"/>
          </p:cNvSpPr>
          <p:nvPr/>
        </p:nvSpPr>
        <p:spPr bwMode="auto">
          <a:xfrm flipV="1">
            <a:off x="1568450" y="39243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40" name="Line 602"/>
          <p:cNvSpPr>
            <a:spLocks noChangeShapeType="1"/>
          </p:cNvSpPr>
          <p:nvPr/>
        </p:nvSpPr>
        <p:spPr bwMode="auto">
          <a:xfrm flipV="1">
            <a:off x="1568450" y="38449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41" name="Line 603"/>
          <p:cNvSpPr>
            <a:spLocks noChangeShapeType="1"/>
          </p:cNvSpPr>
          <p:nvPr/>
        </p:nvSpPr>
        <p:spPr bwMode="auto">
          <a:xfrm flipV="1">
            <a:off x="1568450" y="37671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42" name="Line 604"/>
          <p:cNvSpPr>
            <a:spLocks noChangeShapeType="1"/>
          </p:cNvSpPr>
          <p:nvPr/>
        </p:nvSpPr>
        <p:spPr bwMode="auto">
          <a:xfrm flipV="1">
            <a:off x="1568450" y="36877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43" name="Line 605"/>
          <p:cNvSpPr>
            <a:spLocks noChangeShapeType="1"/>
          </p:cNvSpPr>
          <p:nvPr/>
        </p:nvSpPr>
        <p:spPr bwMode="auto">
          <a:xfrm flipV="1">
            <a:off x="1568450" y="36099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44" name="Line 606"/>
          <p:cNvSpPr>
            <a:spLocks noChangeShapeType="1"/>
          </p:cNvSpPr>
          <p:nvPr/>
        </p:nvSpPr>
        <p:spPr bwMode="auto">
          <a:xfrm flipV="1">
            <a:off x="1568450" y="35306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45" name="Line 607"/>
          <p:cNvSpPr>
            <a:spLocks noChangeShapeType="1"/>
          </p:cNvSpPr>
          <p:nvPr/>
        </p:nvSpPr>
        <p:spPr bwMode="auto">
          <a:xfrm flipV="1">
            <a:off x="1568450" y="3454400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46" name="Line 608"/>
          <p:cNvSpPr>
            <a:spLocks noChangeShapeType="1"/>
          </p:cNvSpPr>
          <p:nvPr/>
        </p:nvSpPr>
        <p:spPr bwMode="auto">
          <a:xfrm flipV="1">
            <a:off x="1568450" y="33766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47" name="Line 609"/>
          <p:cNvSpPr>
            <a:spLocks noChangeShapeType="1"/>
          </p:cNvSpPr>
          <p:nvPr/>
        </p:nvSpPr>
        <p:spPr bwMode="auto">
          <a:xfrm flipV="1">
            <a:off x="1568450" y="32972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48" name="Line 610"/>
          <p:cNvSpPr>
            <a:spLocks noChangeShapeType="1"/>
          </p:cNvSpPr>
          <p:nvPr/>
        </p:nvSpPr>
        <p:spPr bwMode="auto">
          <a:xfrm flipV="1">
            <a:off x="1568450" y="3225800"/>
            <a:ext cx="0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49" name="Line 611"/>
          <p:cNvSpPr>
            <a:spLocks noChangeShapeType="1"/>
          </p:cNvSpPr>
          <p:nvPr/>
        </p:nvSpPr>
        <p:spPr bwMode="auto">
          <a:xfrm flipV="1">
            <a:off x="1716088" y="39687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50" name="Line 612"/>
          <p:cNvSpPr>
            <a:spLocks noChangeShapeType="1"/>
          </p:cNvSpPr>
          <p:nvPr/>
        </p:nvSpPr>
        <p:spPr bwMode="auto">
          <a:xfrm flipV="1">
            <a:off x="1716088" y="38909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51" name="Line 613"/>
          <p:cNvSpPr>
            <a:spLocks noChangeShapeType="1"/>
          </p:cNvSpPr>
          <p:nvPr/>
        </p:nvSpPr>
        <p:spPr bwMode="auto">
          <a:xfrm flipV="1">
            <a:off x="1716088" y="38115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52" name="Line 614"/>
          <p:cNvSpPr>
            <a:spLocks noChangeShapeType="1"/>
          </p:cNvSpPr>
          <p:nvPr/>
        </p:nvSpPr>
        <p:spPr bwMode="auto">
          <a:xfrm flipV="1">
            <a:off x="1716088" y="37338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53" name="Line 615"/>
          <p:cNvSpPr>
            <a:spLocks noChangeShapeType="1"/>
          </p:cNvSpPr>
          <p:nvPr/>
        </p:nvSpPr>
        <p:spPr bwMode="auto">
          <a:xfrm flipV="1">
            <a:off x="1716088" y="36560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54" name="Line 616"/>
          <p:cNvSpPr>
            <a:spLocks noChangeShapeType="1"/>
          </p:cNvSpPr>
          <p:nvPr/>
        </p:nvSpPr>
        <p:spPr bwMode="auto">
          <a:xfrm flipV="1">
            <a:off x="1716088" y="35766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55" name="Line 617"/>
          <p:cNvSpPr>
            <a:spLocks noChangeShapeType="1"/>
          </p:cNvSpPr>
          <p:nvPr/>
        </p:nvSpPr>
        <p:spPr bwMode="auto">
          <a:xfrm flipV="1">
            <a:off x="1716088" y="34988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56" name="Line 618"/>
          <p:cNvSpPr>
            <a:spLocks noChangeShapeType="1"/>
          </p:cNvSpPr>
          <p:nvPr/>
        </p:nvSpPr>
        <p:spPr bwMode="auto">
          <a:xfrm flipV="1">
            <a:off x="1716088" y="34194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57" name="Line 619"/>
          <p:cNvSpPr>
            <a:spLocks noChangeShapeType="1"/>
          </p:cNvSpPr>
          <p:nvPr/>
        </p:nvSpPr>
        <p:spPr bwMode="auto">
          <a:xfrm flipV="1">
            <a:off x="1716088" y="33416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58" name="Line 620"/>
          <p:cNvSpPr>
            <a:spLocks noChangeShapeType="1"/>
          </p:cNvSpPr>
          <p:nvPr/>
        </p:nvSpPr>
        <p:spPr bwMode="auto">
          <a:xfrm flipV="1">
            <a:off x="1716088" y="32623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59" name="Line 621"/>
          <p:cNvSpPr>
            <a:spLocks noChangeShapeType="1"/>
          </p:cNvSpPr>
          <p:nvPr/>
        </p:nvSpPr>
        <p:spPr bwMode="auto">
          <a:xfrm flipV="1">
            <a:off x="1716088" y="31845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60" name="Line 622"/>
          <p:cNvSpPr>
            <a:spLocks noChangeShapeType="1"/>
          </p:cNvSpPr>
          <p:nvPr/>
        </p:nvSpPr>
        <p:spPr bwMode="auto">
          <a:xfrm flipV="1">
            <a:off x="1862138" y="40005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61" name="Line 623"/>
          <p:cNvSpPr>
            <a:spLocks noChangeShapeType="1"/>
          </p:cNvSpPr>
          <p:nvPr/>
        </p:nvSpPr>
        <p:spPr bwMode="auto">
          <a:xfrm flipV="1">
            <a:off x="1862138" y="39211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62" name="Line 624"/>
          <p:cNvSpPr>
            <a:spLocks noChangeShapeType="1"/>
          </p:cNvSpPr>
          <p:nvPr/>
        </p:nvSpPr>
        <p:spPr bwMode="auto">
          <a:xfrm flipV="1">
            <a:off x="1862138" y="38433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63" name="Line 625"/>
          <p:cNvSpPr>
            <a:spLocks noChangeShapeType="1"/>
          </p:cNvSpPr>
          <p:nvPr/>
        </p:nvSpPr>
        <p:spPr bwMode="auto">
          <a:xfrm flipV="1">
            <a:off x="1862138" y="37639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64" name="Line 626"/>
          <p:cNvSpPr>
            <a:spLocks noChangeShapeType="1"/>
          </p:cNvSpPr>
          <p:nvPr/>
        </p:nvSpPr>
        <p:spPr bwMode="auto">
          <a:xfrm flipV="1">
            <a:off x="1862138" y="36861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65" name="Line 627"/>
          <p:cNvSpPr>
            <a:spLocks noChangeShapeType="1"/>
          </p:cNvSpPr>
          <p:nvPr/>
        </p:nvSpPr>
        <p:spPr bwMode="auto">
          <a:xfrm flipV="1">
            <a:off x="1862138" y="36068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66" name="Line 628"/>
          <p:cNvSpPr>
            <a:spLocks noChangeShapeType="1"/>
          </p:cNvSpPr>
          <p:nvPr/>
        </p:nvSpPr>
        <p:spPr bwMode="auto">
          <a:xfrm flipV="1">
            <a:off x="1862138" y="35290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67" name="Line 629"/>
          <p:cNvSpPr>
            <a:spLocks noChangeShapeType="1"/>
          </p:cNvSpPr>
          <p:nvPr/>
        </p:nvSpPr>
        <p:spPr bwMode="auto">
          <a:xfrm flipV="1">
            <a:off x="1862138" y="34496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68" name="Line 630"/>
          <p:cNvSpPr>
            <a:spLocks noChangeShapeType="1"/>
          </p:cNvSpPr>
          <p:nvPr/>
        </p:nvSpPr>
        <p:spPr bwMode="auto">
          <a:xfrm flipV="1">
            <a:off x="1862138" y="33718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69" name="Line 631"/>
          <p:cNvSpPr>
            <a:spLocks noChangeShapeType="1"/>
          </p:cNvSpPr>
          <p:nvPr/>
        </p:nvSpPr>
        <p:spPr bwMode="auto">
          <a:xfrm flipV="1">
            <a:off x="1862138" y="32924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70" name="Line 632"/>
          <p:cNvSpPr>
            <a:spLocks noChangeShapeType="1"/>
          </p:cNvSpPr>
          <p:nvPr/>
        </p:nvSpPr>
        <p:spPr bwMode="auto">
          <a:xfrm flipV="1">
            <a:off x="1862138" y="3216275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71" name="Line 633"/>
          <p:cNvSpPr>
            <a:spLocks noChangeShapeType="1"/>
          </p:cNvSpPr>
          <p:nvPr/>
        </p:nvSpPr>
        <p:spPr bwMode="auto">
          <a:xfrm flipV="1">
            <a:off x="2008188" y="41719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72" name="Line 634"/>
          <p:cNvSpPr>
            <a:spLocks noChangeShapeType="1"/>
          </p:cNvSpPr>
          <p:nvPr/>
        </p:nvSpPr>
        <p:spPr bwMode="auto">
          <a:xfrm flipV="1">
            <a:off x="2008188" y="40941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73" name="Line 635"/>
          <p:cNvSpPr>
            <a:spLocks noChangeShapeType="1"/>
          </p:cNvSpPr>
          <p:nvPr/>
        </p:nvSpPr>
        <p:spPr bwMode="auto">
          <a:xfrm flipV="1">
            <a:off x="2008188" y="40147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74" name="Line 636"/>
          <p:cNvSpPr>
            <a:spLocks noChangeShapeType="1"/>
          </p:cNvSpPr>
          <p:nvPr/>
        </p:nvSpPr>
        <p:spPr bwMode="auto">
          <a:xfrm flipV="1">
            <a:off x="2008188" y="39370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75" name="Line 637"/>
          <p:cNvSpPr>
            <a:spLocks noChangeShapeType="1"/>
          </p:cNvSpPr>
          <p:nvPr/>
        </p:nvSpPr>
        <p:spPr bwMode="auto">
          <a:xfrm flipV="1">
            <a:off x="2008188" y="38576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76" name="Line 638"/>
          <p:cNvSpPr>
            <a:spLocks noChangeShapeType="1"/>
          </p:cNvSpPr>
          <p:nvPr/>
        </p:nvSpPr>
        <p:spPr bwMode="auto">
          <a:xfrm flipV="1">
            <a:off x="2008188" y="37798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77" name="Line 639"/>
          <p:cNvSpPr>
            <a:spLocks noChangeShapeType="1"/>
          </p:cNvSpPr>
          <p:nvPr/>
        </p:nvSpPr>
        <p:spPr bwMode="auto">
          <a:xfrm flipV="1">
            <a:off x="2008188" y="37004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78" name="Line 640"/>
          <p:cNvSpPr>
            <a:spLocks noChangeShapeType="1"/>
          </p:cNvSpPr>
          <p:nvPr/>
        </p:nvSpPr>
        <p:spPr bwMode="auto">
          <a:xfrm flipV="1">
            <a:off x="2008188" y="36226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79" name="Line 641"/>
          <p:cNvSpPr>
            <a:spLocks noChangeShapeType="1"/>
          </p:cNvSpPr>
          <p:nvPr/>
        </p:nvSpPr>
        <p:spPr bwMode="auto">
          <a:xfrm flipV="1">
            <a:off x="2008188" y="35433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80" name="Line 642"/>
          <p:cNvSpPr>
            <a:spLocks noChangeShapeType="1"/>
          </p:cNvSpPr>
          <p:nvPr/>
        </p:nvSpPr>
        <p:spPr bwMode="auto">
          <a:xfrm flipV="1">
            <a:off x="2154238" y="41290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81" name="Line 643"/>
          <p:cNvSpPr>
            <a:spLocks noChangeShapeType="1"/>
          </p:cNvSpPr>
          <p:nvPr/>
        </p:nvSpPr>
        <p:spPr bwMode="auto">
          <a:xfrm flipV="1">
            <a:off x="2154238" y="40497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82" name="Line 644"/>
          <p:cNvSpPr>
            <a:spLocks noChangeShapeType="1"/>
          </p:cNvSpPr>
          <p:nvPr/>
        </p:nvSpPr>
        <p:spPr bwMode="auto">
          <a:xfrm flipV="1">
            <a:off x="2154238" y="39719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83" name="Line 645"/>
          <p:cNvSpPr>
            <a:spLocks noChangeShapeType="1"/>
          </p:cNvSpPr>
          <p:nvPr/>
        </p:nvSpPr>
        <p:spPr bwMode="auto">
          <a:xfrm flipV="1">
            <a:off x="2154238" y="38925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84" name="Line 646"/>
          <p:cNvSpPr>
            <a:spLocks noChangeShapeType="1"/>
          </p:cNvSpPr>
          <p:nvPr/>
        </p:nvSpPr>
        <p:spPr bwMode="auto">
          <a:xfrm flipV="1">
            <a:off x="2154238" y="38147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85" name="Line 647"/>
          <p:cNvSpPr>
            <a:spLocks noChangeShapeType="1"/>
          </p:cNvSpPr>
          <p:nvPr/>
        </p:nvSpPr>
        <p:spPr bwMode="auto">
          <a:xfrm flipV="1">
            <a:off x="2154238" y="37353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86" name="Line 648"/>
          <p:cNvSpPr>
            <a:spLocks noChangeShapeType="1"/>
          </p:cNvSpPr>
          <p:nvPr/>
        </p:nvSpPr>
        <p:spPr bwMode="auto">
          <a:xfrm flipV="1">
            <a:off x="2154238" y="36576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87" name="Line 649"/>
          <p:cNvSpPr>
            <a:spLocks noChangeShapeType="1"/>
          </p:cNvSpPr>
          <p:nvPr/>
        </p:nvSpPr>
        <p:spPr bwMode="auto">
          <a:xfrm flipV="1">
            <a:off x="2154238" y="35782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88" name="Line 650"/>
          <p:cNvSpPr>
            <a:spLocks noChangeShapeType="1"/>
          </p:cNvSpPr>
          <p:nvPr/>
        </p:nvSpPr>
        <p:spPr bwMode="auto">
          <a:xfrm flipV="1">
            <a:off x="2154238" y="35004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89" name="Line 651"/>
          <p:cNvSpPr>
            <a:spLocks noChangeShapeType="1"/>
          </p:cNvSpPr>
          <p:nvPr/>
        </p:nvSpPr>
        <p:spPr bwMode="auto">
          <a:xfrm flipV="1">
            <a:off x="2154238" y="3435350"/>
            <a:ext cx="0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90" name="Line 652"/>
          <p:cNvSpPr>
            <a:spLocks noChangeShapeType="1"/>
          </p:cNvSpPr>
          <p:nvPr/>
        </p:nvSpPr>
        <p:spPr bwMode="auto">
          <a:xfrm flipV="1">
            <a:off x="2300288" y="4210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91" name="Line 653"/>
          <p:cNvSpPr>
            <a:spLocks noChangeShapeType="1"/>
          </p:cNvSpPr>
          <p:nvPr/>
        </p:nvSpPr>
        <p:spPr bwMode="auto">
          <a:xfrm flipV="1">
            <a:off x="2300288" y="41306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92" name="Line 654"/>
          <p:cNvSpPr>
            <a:spLocks noChangeShapeType="1"/>
          </p:cNvSpPr>
          <p:nvPr/>
        </p:nvSpPr>
        <p:spPr bwMode="auto">
          <a:xfrm flipV="1">
            <a:off x="2300288" y="4052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93" name="Line 655"/>
          <p:cNvSpPr>
            <a:spLocks noChangeShapeType="1"/>
          </p:cNvSpPr>
          <p:nvPr/>
        </p:nvSpPr>
        <p:spPr bwMode="auto">
          <a:xfrm flipV="1">
            <a:off x="2300288" y="39735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94" name="Line 656"/>
          <p:cNvSpPr>
            <a:spLocks noChangeShapeType="1"/>
          </p:cNvSpPr>
          <p:nvPr/>
        </p:nvSpPr>
        <p:spPr bwMode="auto">
          <a:xfrm flipV="1">
            <a:off x="2300288" y="38957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95" name="Line 657"/>
          <p:cNvSpPr>
            <a:spLocks noChangeShapeType="1"/>
          </p:cNvSpPr>
          <p:nvPr/>
        </p:nvSpPr>
        <p:spPr bwMode="auto">
          <a:xfrm flipV="1">
            <a:off x="2300288" y="38163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96" name="Line 658"/>
          <p:cNvSpPr>
            <a:spLocks noChangeShapeType="1"/>
          </p:cNvSpPr>
          <p:nvPr/>
        </p:nvSpPr>
        <p:spPr bwMode="auto">
          <a:xfrm flipV="1">
            <a:off x="2300288" y="37385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97" name="Line 659"/>
          <p:cNvSpPr>
            <a:spLocks noChangeShapeType="1"/>
          </p:cNvSpPr>
          <p:nvPr/>
        </p:nvSpPr>
        <p:spPr bwMode="auto">
          <a:xfrm flipV="1">
            <a:off x="2300288" y="36591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98" name="Line 660"/>
          <p:cNvSpPr>
            <a:spLocks noChangeShapeType="1"/>
          </p:cNvSpPr>
          <p:nvPr/>
        </p:nvSpPr>
        <p:spPr bwMode="auto">
          <a:xfrm flipV="1">
            <a:off x="2300288" y="3589338"/>
            <a:ext cx="0" cy="444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99" name="Line 661"/>
          <p:cNvSpPr>
            <a:spLocks noChangeShapeType="1"/>
          </p:cNvSpPr>
          <p:nvPr/>
        </p:nvSpPr>
        <p:spPr bwMode="auto">
          <a:xfrm flipV="1">
            <a:off x="2446338" y="42449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00" name="Line 662"/>
          <p:cNvSpPr>
            <a:spLocks noChangeShapeType="1"/>
          </p:cNvSpPr>
          <p:nvPr/>
        </p:nvSpPr>
        <p:spPr bwMode="auto">
          <a:xfrm flipV="1">
            <a:off x="2446338" y="41656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01" name="Line 663"/>
          <p:cNvSpPr>
            <a:spLocks noChangeShapeType="1"/>
          </p:cNvSpPr>
          <p:nvPr/>
        </p:nvSpPr>
        <p:spPr bwMode="auto">
          <a:xfrm flipV="1">
            <a:off x="2446338" y="40878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02" name="Line 664"/>
          <p:cNvSpPr>
            <a:spLocks noChangeShapeType="1"/>
          </p:cNvSpPr>
          <p:nvPr/>
        </p:nvSpPr>
        <p:spPr bwMode="auto">
          <a:xfrm flipV="1">
            <a:off x="2446338" y="40084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03" name="Line 665"/>
          <p:cNvSpPr>
            <a:spLocks noChangeShapeType="1"/>
          </p:cNvSpPr>
          <p:nvPr/>
        </p:nvSpPr>
        <p:spPr bwMode="auto">
          <a:xfrm flipV="1">
            <a:off x="2446338" y="39306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04" name="Line 666"/>
          <p:cNvSpPr>
            <a:spLocks noChangeShapeType="1"/>
          </p:cNvSpPr>
          <p:nvPr/>
        </p:nvSpPr>
        <p:spPr bwMode="auto">
          <a:xfrm flipV="1">
            <a:off x="2446338" y="38512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05" name="Line 667"/>
          <p:cNvSpPr>
            <a:spLocks noChangeShapeType="1"/>
          </p:cNvSpPr>
          <p:nvPr/>
        </p:nvSpPr>
        <p:spPr bwMode="auto">
          <a:xfrm flipV="1">
            <a:off x="2446338" y="37734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06" name="Line 668"/>
          <p:cNvSpPr>
            <a:spLocks noChangeShapeType="1"/>
          </p:cNvSpPr>
          <p:nvPr/>
        </p:nvSpPr>
        <p:spPr bwMode="auto">
          <a:xfrm flipV="1">
            <a:off x="2446338" y="36941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07" name="Line 669"/>
          <p:cNvSpPr>
            <a:spLocks noChangeShapeType="1"/>
          </p:cNvSpPr>
          <p:nvPr/>
        </p:nvSpPr>
        <p:spPr bwMode="auto">
          <a:xfrm flipV="1">
            <a:off x="2446338" y="3652838"/>
            <a:ext cx="0" cy="158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08" name="Line 670"/>
          <p:cNvSpPr>
            <a:spLocks noChangeShapeType="1"/>
          </p:cNvSpPr>
          <p:nvPr/>
        </p:nvSpPr>
        <p:spPr bwMode="auto">
          <a:xfrm flipV="1">
            <a:off x="2592388" y="4210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09" name="Line 671"/>
          <p:cNvSpPr>
            <a:spLocks noChangeShapeType="1"/>
          </p:cNvSpPr>
          <p:nvPr/>
        </p:nvSpPr>
        <p:spPr bwMode="auto">
          <a:xfrm flipV="1">
            <a:off x="2592388" y="41306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10" name="Line 672"/>
          <p:cNvSpPr>
            <a:spLocks noChangeShapeType="1"/>
          </p:cNvSpPr>
          <p:nvPr/>
        </p:nvSpPr>
        <p:spPr bwMode="auto">
          <a:xfrm flipV="1">
            <a:off x="2592388" y="4052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11" name="Line 673"/>
          <p:cNvSpPr>
            <a:spLocks noChangeShapeType="1"/>
          </p:cNvSpPr>
          <p:nvPr/>
        </p:nvSpPr>
        <p:spPr bwMode="auto">
          <a:xfrm flipV="1">
            <a:off x="2592388" y="39735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12" name="Line 674"/>
          <p:cNvSpPr>
            <a:spLocks noChangeShapeType="1"/>
          </p:cNvSpPr>
          <p:nvPr/>
        </p:nvSpPr>
        <p:spPr bwMode="auto">
          <a:xfrm flipV="1">
            <a:off x="2592388" y="38957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13" name="Line 675"/>
          <p:cNvSpPr>
            <a:spLocks noChangeShapeType="1"/>
          </p:cNvSpPr>
          <p:nvPr/>
        </p:nvSpPr>
        <p:spPr bwMode="auto">
          <a:xfrm flipV="1">
            <a:off x="2592388" y="38163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14" name="Line 676"/>
          <p:cNvSpPr>
            <a:spLocks noChangeShapeType="1"/>
          </p:cNvSpPr>
          <p:nvPr/>
        </p:nvSpPr>
        <p:spPr bwMode="auto">
          <a:xfrm flipV="1">
            <a:off x="2592388" y="37385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15" name="Line 677"/>
          <p:cNvSpPr>
            <a:spLocks noChangeShapeType="1"/>
          </p:cNvSpPr>
          <p:nvPr/>
        </p:nvSpPr>
        <p:spPr bwMode="auto">
          <a:xfrm flipV="1">
            <a:off x="2592388" y="36591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16" name="Line 678"/>
          <p:cNvSpPr>
            <a:spLocks noChangeShapeType="1"/>
          </p:cNvSpPr>
          <p:nvPr/>
        </p:nvSpPr>
        <p:spPr bwMode="auto">
          <a:xfrm flipV="1">
            <a:off x="2592388" y="3589338"/>
            <a:ext cx="0" cy="444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17" name="Line 679"/>
          <p:cNvSpPr>
            <a:spLocks noChangeShapeType="1"/>
          </p:cNvSpPr>
          <p:nvPr/>
        </p:nvSpPr>
        <p:spPr bwMode="auto">
          <a:xfrm flipV="1">
            <a:off x="2738438" y="42068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18" name="Line 680"/>
          <p:cNvSpPr>
            <a:spLocks noChangeShapeType="1"/>
          </p:cNvSpPr>
          <p:nvPr/>
        </p:nvSpPr>
        <p:spPr bwMode="auto">
          <a:xfrm flipV="1">
            <a:off x="2738438" y="41290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19" name="Line 681"/>
          <p:cNvSpPr>
            <a:spLocks noChangeShapeType="1"/>
          </p:cNvSpPr>
          <p:nvPr/>
        </p:nvSpPr>
        <p:spPr bwMode="auto">
          <a:xfrm flipV="1">
            <a:off x="2738438" y="40497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20" name="Line 682"/>
          <p:cNvSpPr>
            <a:spLocks noChangeShapeType="1"/>
          </p:cNvSpPr>
          <p:nvPr/>
        </p:nvSpPr>
        <p:spPr bwMode="auto">
          <a:xfrm flipV="1">
            <a:off x="2738438" y="39719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21" name="Line 683"/>
          <p:cNvSpPr>
            <a:spLocks noChangeShapeType="1"/>
          </p:cNvSpPr>
          <p:nvPr/>
        </p:nvSpPr>
        <p:spPr bwMode="auto">
          <a:xfrm flipV="1">
            <a:off x="2738438" y="38925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22" name="Line 684"/>
          <p:cNvSpPr>
            <a:spLocks noChangeShapeType="1"/>
          </p:cNvSpPr>
          <p:nvPr/>
        </p:nvSpPr>
        <p:spPr bwMode="auto">
          <a:xfrm flipV="1">
            <a:off x="2738438" y="38147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23" name="Line 685"/>
          <p:cNvSpPr>
            <a:spLocks noChangeShapeType="1"/>
          </p:cNvSpPr>
          <p:nvPr/>
        </p:nvSpPr>
        <p:spPr bwMode="auto">
          <a:xfrm flipV="1">
            <a:off x="2738438" y="37353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24" name="Line 686"/>
          <p:cNvSpPr>
            <a:spLocks noChangeShapeType="1"/>
          </p:cNvSpPr>
          <p:nvPr/>
        </p:nvSpPr>
        <p:spPr bwMode="auto">
          <a:xfrm flipV="1">
            <a:off x="2738438" y="36576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25" name="Line 687"/>
          <p:cNvSpPr>
            <a:spLocks noChangeShapeType="1"/>
          </p:cNvSpPr>
          <p:nvPr/>
        </p:nvSpPr>
        <p:spPr bwMode="auto">
          <a:xfrm flipV="1">
            <a:off x="2738438" y="35782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26" name="Line 688"/>
          <p:cNvSpPr>
            <a:spLocks noChangeShapeType="1"/>
          </p:cNvSpPr>
          <p:nvPr/>
        </p:nvSpPr>
        <p:spPr bwMode="auto">
          <a:xfrm flipV="1">
            <a:off x="2884488" y="41195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27" name="Line 689"/>
          <p:cNvSpPr>
            <a:spLocks noChangeShapeType="1"/>
          </p:cNvSpPr>
          <p:nvPr/>
        </p:nvSpPr>
        <p:spPr bwMode="auto">
          <a:xfrm flipV="1">
            <a:off x="2884488" y="40417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28" name="Line 690"/>
          <p:cNvSpPr>
            <a:spLocks noChangeShapeType="1"/>
          </p:cNvSpPr>
          <p:nvPr/>
        </p:nvSpPr>
        <p:spPr bwMode="auto">
          <a:xfrm flipV="1">
            <a:off x="2884488" y="39624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29" name="Line 691"/>
          <p:cNvSpPr>
            <a:spLocks noChangeShapeType="1"/>
          </p:cNvSpPr>
          <p:nvPr/>
        </p:nvSpPr>
        <p:spPr bwMode="auto">
          <a:xfrm flipV="1">
            <a:off x="2884488" y="38846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30" name="Line 692"/>
          <p:cNvSpPr>
            <a:spLocks noChangeShapeType="1"/>
          </p:cNvSpPr>
          <p:nvPr/>
        </p:nvSpPr>
        <p:spPr bwMode="auto">
          <a:xfrm flipV="1">
            <a:off x="2884488" y="38052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31" name="Line 693"/>
          <p:cNvSpPr>
            <a:spLocks noChangeShapeType="1"/>
          </p:cNvSpPr>
          <p:nvPr/>
        </p:nvSpPr>
        <p:spPr bwMode="auto">
          <a:xfrm flipV="1">
            <a:off x="2884488" y="37274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32" name="Line 694"/>
          <p:cNvSpPr>
            <a:spLocks noChangeShapeType="1"/>
          </p:cNvSpPr>
          <p:nvPr/>
        </p:nvSpPr>
        <p:spPr bwMode="auto">
          <a:xfrm flipV="1">
            <a:off x="2884488" y="36480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33" name="Line 695"/>
          <p:cNvSpPr>
            <a:spLocks noChangeShapeType="1"/>
          </p:cNvSpPr>
          <p:nvPr/>
        </p:nvSpPr>
        <p:spPr bwMode="auto">
          <a:xfrm flipV="1">
            <a:off x="2884488" y="35702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34" name="Line 696"/>
          <p:cNvSpPr>
            <a:spLocks noChangeShapeType="1"/>
          </p:cNvSpPr>
          <p:nvPr/>
        </p:nvSpPr>
        <p:spPr bwMode="auto">
          <a:xfrm flipV="1">
            <a:off x="2884488" y="34909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35" name="Line 697"/>
          <p:cNvSpPr>
            <a:spLocks noChangeShapeType="1"/>
          </p:cNvSpPr>
          <p:nvPr/>
        </p:nvSpPr>
        <p:spPr bwMode="auto">
          <a:xfrm flipV="1">
            <a:off x="2884488" y="34131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36" name="Line 698"/>
          <p:cNvSpPr>
            <a:spLocks noChangeShapeType="1"/>
          </p:cNvSpPr>
          <p:nvPr/>
        </p:nvSpPr>
        <p:spPr bwMode="auto">
          <a:xfrm flipV="1">
            <a:off x="3030538" y="41132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37" name="Line 699"/>
          <p:cNvSpPr>
            <a:spLocks noChangeShapeType="1"/>
          </p:cNvSpPr>
          <p:nvPr/>
        </p:nvSpPr>
        <p:spPr bwMode="auto">
          <a:xfrm flipV="1">
            <a:off x="3030538" y="40354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38" name="Line 700"/>
          <p:cNvSpPr>
            <a:spLocks noChangeShapeType="1"/>
          </p:cNvSpPr>
          <p:nvPr/>
        </p:nvSpPr>
        <p:spPr bwMode="auto">
          <a:xfrm flipV="1">
            <a:off x="3030538" y="3956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39" name="Line 701"/>
          <p:cNvSpPr>
            <a:spLocks noChangeShapeType="1"/>
          </p:cNvSpPr>
          <p:nvPr/>
        </p:nvSpPr>
        <p:spPr bwMode="auto">
          <a:xfrm flipV="1">
            <a:off x="3030538" y="38782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40" name="Line 702"/>
          <p:cNvSpPr>
            <a:spLocks noChangeShapeType="1"/>
          </p:cNvSpPr>
          <p:nvPr/>
        </p:nvSpPr>
        <p:spPr bwMode="auto">
          <a:xfrm flipV="1">
            <a:off x="3030538" y="3798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41" name="Line 703"/>
          <p:cNvSpPr>
            <a:spLocks noChangeShapeType="1"/>
          </p:cNvSpPr>
          <p:nvPr/>
        </p:nvSpPr>
        <p:spPr bwMode="auto">
          <a:xfrm flipV="1">
            <a:off x="3030538" y="37211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42" name="Line 704"/>
          <p:cNvSpPr>
            <a:spLocks noChangeShapeType="1"/>
          </p:cNvSpPr>
          <p:nvPr/>
        </p:nvSpPr>
        <p:spPr bwMode="auto">
          <a:xfrm flipV="1">
            <a:off x="3030538" y="36417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43" name="Line 705"/>
          <p:cNvSpPr>
            <a:spLocks noChangeShapeType="1"/>
          </p:cNvSpPr>
          <p:nvPr/>
        </p:nvSpPr>
        <p:spPr bwMode="auto">
          <a:xfrm flipV="1">
            <a:off x="3030538" y="35639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44" name="Line 706"/>
          <p:cNvSpPr>
            <a:spLocks noChangeShapeType="1"/>
          </p:cNvSpPr>
          <p:nvPr/>
        </p:nvSpPr>
        <p:spPr bwMode="auto">
          <a:xfrm flipV="1">
            <a:off x="3030538" y="34845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45" name="Line 707"/>
          <p:cNvSpPr>
            <a:spLocks noChangeShapeType="1"/>
          </p:cNvSpPr>
          <p:nvPr/>
        </p:nvSpPr>
        <p:spPr bwMode="auto">
          <a:xfrm flipV="1">
            <a:off x="3030538" y="34067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46" name="Line 708"/>
          <p:cNvSpPr>
            <a:spLocks noChangeShapeType="1"/>
          </p:cNvSpPr>
          <p:nvPr/>
        </p:nvSpPr>
        <p:spPr bwMode="auto">
          <a:xfrm flipV="1">
            <a:off x="3176588" y="41846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47" name="Line 709"/>
          <p:cNvSpPr>
            <a:spLocks noChangeShapeType="1"/>
          </p:cNvSpPr>
          <p:nvPr/>
        </p:nvSpPr>
        <p:spPr bwMode="auto">
          <a:xfrm flipV="1">
            <a:off x="3176588" y="41068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48" name="Line 710"/>
          <p:cNvSpPr>
            <a:spLocks noChangeShapeType="1"/>
          </p:cNvSpPr>
          <p:nvPr/>
        </p:nvSpPr>
        <p:spPr bwMode="auto">
          <a:xfrm flipV="1">
            <a:off x="3176588" y="40290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49" name="Line 711"/>
          <p:cNvSpPr>
            <a:spLocks noChangeShapeType="1"/>
          </p:cNvSpPr>
          <p:nvPr/>
        </p:nvSpPr>
        <p:spPr bwMode="auto">
          <a:xfrm flipV="1">
            <a:off x="3176588" y="3949700"/>
            <a:ext cx="0" cy="539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50" name="Line 712"/>
          <p:cNvSpPr>
            <a:spLocks noChangeShapeType="1"/>
          </p:cNvSpPr>
          <p:nvPr/>
        </p:nvSpPr>
        <p:spPr bwMode="auto">
          <a:xfrm flipV="1">
            <a:off x="3176588" y="3873500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51" name="Line 713"/>
          <p:cNvSpPr>
            <a:spLocks noChangeShapeType="1"/>
          </p:cNvSpPr>
          <p:nvPr/>
        </p:nvSpPr>
        <p:spPr bwMode="auto">
          <a:xfrm flipV="1">
            <a:off x="3176588" y="3795713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52" name="Line 714"/>
          <p:cNvSpPr>
            <a:spLocks noChangeShapeType="1"/>
          </p:cNvSpPr>
          <p:nvPr/>
        </p:nvSpPr>
        <p:spPr bwMode="auto">
          <a:xfrm flipV="1">
            <a:off x="3176588" y="37163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53" name="Line 715"/>
          <p:cNvSpPr>
            <a:spLocks noChangeShapeType="1"/>
          </p:cNvSpPr>
          <p:nvPr/>
        </p:nvSpPr>
        <p:spPr bwMode="auto">
          <a:xfrm flipV="1">
            <a:off x="3176588" y="36385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54" name="Line 716"/>
          <p:cNvSpPr>
            <a:spLocks noChangeShapeType="1"/>
          </p:cNvSpPr>
          <p:nvPr/>
        </p:nvSpPr>
        <p:spPr bwMode="auto">
          <a:xfrm flipV="1">
            <a:off x="3176588" y="35591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55" name="Line 717"/>
          <p:cNvSpPr>
            <a:spLocks noChangeShapeType="1"/>
          </p:cNvSpPr>
          <p:nvPr/>
        </p:nvSpPr>
        <p:spPr bwMode="auto">
          <a:xfrm flipV="1">
            <a:off x="3176588" y="3495675"/>
            <a:ext cx="0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56" name="Line 718"/>
          <p:cNvSpPr>
            <a:spLocks noChangeShapeType="1"/>
          </p:cNvSpPr>
          <p:nvPr/>
        </p:nvSpPr>
        <p:spPr bwMode="auto">
          <a:xfrm flipV="1">
            <a:off x="3322638" y="39830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57" name="Line 719"/>
          <p:cNvSpPr>
            <a:spLocks noChangeShapeType="1"/>
          </p:cNvSpPr>
          <p:nvPr/>
        </p:nvSpPr>
        <p:spPr bwMode="auto">
          <a:xfrm flipV="1">
            <a:off x="3322638" y="39036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58" name="Line 720"/>
          <p:cNvSpPr>
            <a:spLocks noChangeShapeType="1"/>
          </p:cNvSpPr>
          <p:nvPr/>
        </p:nvSpPr>
        <p:spPr bwMode="auto">
          <a:xfrm flipV="1">
            <a:off x="3322638" y="38258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59" name="Line 721"/>
          <p:cNvSpPr>
            <a:spLocks noChangeShapeType="1"/>
          </p:cNvSpPr>
          <p:nvPr/>
        </p:nvSpPr>
        <p:spPr bwMode="auto">
          <a:xfrm flipV="1">
            <a:off x="3322638" y="37465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60" name="Line 722"/>
          <p:cNvSpPr>
            <a:spLocks noChangeShapeType="1"/>
          </p:cNvSpPr>
          <p:nvPr/>
        </p:nvSpPr>
        <p:spPr bwMode="auto">
          <a:xfrm flipV="1">
            <a:off x="3322638" y="36687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61" name="Line 723"/>
          <p:cNvSpPr>
            <a:spLocks noChangeShapeType="1"/>
          </p:cNvSpPr>
          <p:nvPr/>
        </p:nvSpPr>
        <p:spPr bwMode="auto">
          <a:xfrm flipV="1">
            <a:off x="3322638" y="35893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62" name="Line 724"/>
          <p:cNvSpPr>
            <a:spLocks noChangeShapeType="1"/>
          </p:cNvSpPr>
          <p:nvPr/>
        </p:nvSpPr>
        <p:spPr bwMode="auto">
          <a:xfrm flipV="1">
            <a:off x="3322638" y="35115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63" name="Line 725"/>
          <p:cNvSpPr>
            <a:spLocks noChangeShapeType="1"/>
          </p:cNvSpPr>
          <p:nvPr/>
        </p:nvSpPr>
        <p:spPr bwMode="auto">
          <a:xfrm flipV="1">
            <a:off x="3322638" y="34321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64" name="Line 726"/>
          <p:cNvSpPr>
            <a:spLocks noChangeShapeType="1"/>
          </p:cNvSpPr>
          <p:nvPr/>
        </p:nvSpPr>
        <p:spPr bwMode="auto">
          <a:xfrm flipV="1">
            <a:off x="3322638" y="33543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65" name="Line 727"/>
          <p:cNvSpPr>
            <a:spLocks noChangeShapeType="1"/>
          </p:cNvSpPr>
          <p:nvPr/>
        </p:nvSpPr>
        <p:spPr bwMode="auto">
          <a:xfrm flipV="1">
            <a:off x="3322638" y="32750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66" name="Line 728"/>
          <p:cNvSpPr>
            <a:spLocks noChangeShapeType="1"/>
          </p:cNvSpPr>
          <p:nvPr/>
        </p:nvSpPr>
        <p:spPr bwMode="auto">
          <a:xfrm flipV="1">
            <a:off x="3322638" y="3198813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67" name="Line 729"/>
          <p:cNvSpPr>
            <a:spLocks noChangeShapeType="1"/>
          </p:cNvSpPr>
          <p:nvPr/>
        </p:nvSpPr>
        <p:spPr bwMode="auto">
          <a:xfrm flipV="1">
            <a:off x="3322638" y="31210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68" name="Line 730"/>
          <p:cNvSpPr>
            <a:spLocks noChangeShapeType="1"/>
          </p:cNvSpPr>
          <p:nvPr/>
        </p:nvSpPr>
        <p:spPr bwMode="auto">
          <a:xfrm flipV="1">
            <a:off x="3322638" y="30416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69" name="Line 731"/>
          <p:cNvSpPr>
            <a:spLocks noChangeShapeType="1"/>
          </p:cNvSpPr>
          <p:nvPr/>
        </p:nvSpPr>
        <p:spPr bwMode="auto">
          <a:xfrm flipV="1">
            <a:off x="3468688" y="41259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70" name="Line 732"/>
          <p:cNvSpPr>
            <a:spLocks noChangeShapeType="1"/>
          </p:cNvSpPr>
          <p:nvPr/>
        </p:nvSpPr>
        <p:spPr bwMode="auto">
          <a:xfrm flipV="1">
            <a:off x="3468688" y="40481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71" name="Line 733"/>
          <p:cNvSpPr>
            <a:spLocks noChangeShapeType="1"/>
          </p:cNvSpPr>
          <p:nvPr/>
        </p:nvSpPr>
        <p:spPr bwMode="auto">
          <a:xfrm flipV="1">
            <a:off x="3468688" y="39687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72" name="Line 734"/>
          <p:cNvSpPr>
            <a:spLocks noChangeShapeType="1"/>
          </p:cNvSpPr>
          <p:nvPr/>
        </p:nvSpPr>
        <p:spPr bwMode="auto">
          <a:xfrm flipV="1">
            <a:off x="3468688" y="38909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73" name="Line 735"/>
          <p:cNvSpPr>
            <a:spLocks noChangeShapeType="1"/>
          </p:cNvSpPr>
          <p:nvPr/>
        </p:nvSpPr>
        <p:spPr bwMode="auto">
          <a:xfrm flipV="1">
            <a:off x="3468688" y="38115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74" name="Line 736"/>
          <p:cNvSpPr>
            <a:spLocks noChangeShapeType="1"/>
          </p:cNvSpPr>
          <p:nvPr/>
        </p:nvSpPr>
        <p:spPr bwMode="auto">
          <a:xfrm flipV="1">
            <a:off x="3468688" y="37338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75" name="Line 737"/>
          <p:cNvSpPr>
            <a:spLocks noChangeShapeType="1"/>
          </p:cNvSpPr>
          <p:nvPr/>
        </p:nvSpPr>
        <p:spPr bwMode="auto">
          <a:xfrm flipV="1">
            <a:off x="3468688" y="36560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76" name="Line 738"/>
          <p:cNvSpPr>
            <a:spLocks noChangeShapeType="1"/>
          </p:cNvSpPr>
          <p:nvPr/>
        </p:nvSpPr>
        <p:spPr bwMode="auto">
          <a:xfrm flipV="1">
            <a:off x="3468688" y="35766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77" name="Line 739"/>
          <p:cNvSpPr>
            <a:spLocks noChangeShapeType="1"/>
          </p:cNvSpPr>
          <p:nvPr/>
        </p:nvSpPr>
        <p:spPr bwMode="auto">
          <a:xfrm flipV="1">
            <a:off x="3468688" y="34988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78" name="Line 740"/>
          <p:cNvSpPr>
            <a:spLocks noChangeShapeType="1"/>
          </p:cNvSpPr>
          <p:nvPr/>
        </p:nvSpPr>
        <p:spPr bwMode="auto">
          <a:xfrm flipV="1">
            <a:off x="3468688" y="34194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79" name="Line 741"/>
          <p:cNvSpPr>
            <a:spLocks noChangeShapeType="1"/>
          </p:cNvSpPr>
          <p:nvPr/>
        </p:nvSpPr>
        <p:spPr bwMode="auto">
          <a:xfrm flipV="1">
            <a:off x="3468688" y="33416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0" name="Line 742"/>
          <p:cNvSpPr>
            <a:spLocks noChangeShapeType="1"/>
          </p:cNvSpPr>
          <p:nvPr/>
        </p:nvSpPr>
        <p:spPr bwMode="auto">
          <a:xfrm flipV="1">
            <a:off x="3468688" y="32623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1" name="Line 743"/>
          <p:cNvSpPr>
            <a:spLocks noChangeShapeType="1"/>
          </p:cNvSpPr>
          <p:nvPr/>
        </p:nvSpPr>
        <p:spPr bwMode="auto">
          <a:xfrm flipV="1">
            <a:off x="3468688" y="31845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2" name="Line 744"/>
          <p:cNvSpPr>
            <a:spLocks noChangeShapeType="1"/>
          </p:cNvSpPr>
          <p:nvPr/>
        </p:nvSpPr>
        <p:spPr bwMode="auto">
          <a:xfrm flipV="1">
            <a:off x="3468688" y="3109913"/>
            <a:ext cx="0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3" name="Line 745"/>
          <p:cNvSpPr>
            <a:spLocks noChangeShapeType="1"/>
          </p:cNvSpPr>
          <p:nvPr/>
        </p:nvSpPr>
        <p:spPr bwMode="auto">
          <a:xfrm flipV="1">
            <a:off x="465138" y="2738438"/>
            <a:ext cx="0" cy="17780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4" name="Line 746"/>
          <p:cNvSpPr>
            <a:spLocks noChangeShapeType="1"/>
          </p:cNvSpPr>
          <p:nvPr/>
        </p:nvSpPr>
        <p:spPr bwMode="auto">
          <a:xfrm flipH="1">
            <a:off x="430213" y="4460875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" name="Rectangle 747"/>
          <p:cNvSpPr>
            <a:spLocks noChangeArrowheads="1"/>
          </p:cNvSpPr>
          <p:nvPr/>
        </p:nvSpPr>
        <p:spPr bwMode="auto">
          <a:xfrm>
            <a:off x="341313" y="4379913"/>
            <a:ext cx="5873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886" name="Line 748"/>
          <p:cNvSpPr>
            <a:spLocks noChangeShapeType="1"/>
          </p:cNvSpPr>
          <p:nvPr/>
        </p:nvSpPr>
        <p:spPr bwMode="auto">
          <a:xfrm flipH="1">
            <a:off x="430213" y="4043363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" name="Rectangle 749"/>
          <p:cNvSpPr>
            <a:spLocks noChangeArrowheads="1"/>
          </p:cNvSpPr>
          <p:nvPr/>
        </p:nvSpPr>
        <p:spPr bwMode="auto">
          <a:xfrm>
            <a:off x="341313" y="3962400"/>
            <a:ext cx="587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5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888" name="Line 750"/>
          <p:cNvSpPr>
            <a:spLocks noChangeShapeType="1"/>
          </p:cNvSpPr>
          <p:nvPr/>
        </p:nvSpPr>
        <p:spPr bwMode="auto">
          <a:xfrm flipH="1">
            <a:off x="430213" y="3627438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" name="Rectangle 751"/>
          <p:cNvSpPr>
            <a:spLocks noChangeArrowheads="1"/>
          </p:cNvSpPr>
          <p:nvPr/>
        </p:nvSpPr>
        <p:spPr bwMode="auto">
          <a:xfrm>
            <a:off x="314325" y="3544888"/>
            <a:ext cx="1143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890" name="Line 752"/>
          <p:cNvSpPr>
            <a:spLocks noChangeShapeType="1"/>
          </p:cNvSpPr>
          <p:nvPr/>
        </p:nvSpPr>
        <p:spPr bwMode="auto">
          <a:xfrm flipH="1">
            <a:off x="430213" y="3213100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" name="Rectangle 753"/>
          <p:cNvSpPr>
            <a:spLocks noChangeArrowheads="1"/>
          </p:cNvSpPr>
          <p:nvPr/>
        </p:nvSpPr>
        <p:spPr bwMode="auto">
          <a:xfrm>
            <a:off x="314325" y="3130550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15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892" name="Line 754"/>
          <p:cNvSpPr>
            <a:spLocks noChangeShapeType="1"/>
          </p:cNvSpPr>
          <p:nvPr/>
        </p:nvSpPr>
        <p:spPr bwMode="auto">
          <a:xfrm flipH="1">
            <a:off x="430213" y="2795588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3" name="Rectangle 755"/>
          <p:cNvSpPr>
            <a:spLocks noChangeArrowheads="1"/>
          </p:cNvSpPr>
          <p:nvPr/>
        </p:nvSpPr>
        <p:spPr bwMode="auto">
          <a:xfrm>
            <a:off x="314325" y="27146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20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19979" name="Rectangle 756"/>
          <p:cNvSpPr>
            <a:spLocks noChangeArrowheads="1"/>
          </p:cNvSpPr>
          <p:nvPr/>
        </p:nvSpPr>
        <p:spPr bwMode="auto">
          <a:xfrm rot="16200000">
            <a:off x="-855662" y="3530600"/>
            <a:ext cx="20637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2pPr>
            <a:lvl3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3pPr>
            <a:lvl4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4pPr>
            <a:lvl5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5pPr>
            <a:lvl6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6pPr>
            <a:lvl7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7pPr>
            <a:lvl8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8pPr>
            <a:lvl9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US" altLang="en-US" sz="900" b="1" dirty="0" smtClean="0"/>
              <a:t>Percentage reporting missing ART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US" altLang="en-US" sz="1000" b="1" dirty="0" smtClean="0"/>
              <a:t>doses in the last 4 weeks (95% CI)</a:t>
            </a:r>
            <a:endParaRPr lang="en-US" altLang="en-US" sz="1050" b="1" dirty="0" smtClean="0"/>
          </a:p>
        </p:txBody>
      </p:sp>
      <p:sp>
        <p:nvSpPr>
          <p:cNvPr id="7895" name="Line 758"/>
          <p:cNvSpPr>
            <a:spLocks noChangeShapeType="1"/>
          </p:cNvSpPr>
          <p:nvPr/>
        </p:nvSpPr>
        <p:spPr bwMode="auto">
          <a:xfrm>
            <a:off x="465138" y="4516438"/>
            <a:ext cx="306070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6" name="Line 759"/>
          <p:cNvSpPr>
            <a:spLocks noChangeShapeType="1"/>
          </p:cNvSpPr>
          <p:nvPr/>
        </p:nvSpPr>
        <p:spPr bwMode="auto">
          <a:xfrm>
            <a:off x="534988" y="45164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7" name="Rectangle 760"/>
          <p:cNvSpPr>
            <a:spLocks noChangeArrowheads="1"/>
          </p:cNvSpPr>
          <p:nvPr/>
        </p:nvSpPr>
        <p:spPr bwMode="auto">
          <a:xfrm>
            <a:off x="533400" y="4572000"/>
            <a:ext cx="587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898" name="Line 761"/>
          <p:cNvSpPr>
            <a:spLocks noChangeShapeType="1"/>
          </p:cNvSpPr>
          <p:nvPr/>
        </p:nvSpPr>
        <p:spPr bwMode="auto">
          <a:xfrm>
            <a:off x="827088" y="45164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9" name="Rectangle 762"/>
          <p:cNvSpPr>
            <a:spLocks noChangeArrowheads="1"/>
          </p:cNvSpPr>
          <p:nvPr/>
        </p:nvSpPr>
        <p:spPr bwMode="auto">
          <a:xfrm>
            <a:off x="800100" y="45720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12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900" name="Line 763"/>
          <p:cNvSpPr>
            <a:spLocks noChangeShapeType="1"/>
          </p:cNvSpPr>
          <p:nvPr/>
        </p:nvSpPr>
        <p:spPr bwMode="auto">
          <a:xfrm>
            <a:off x="1119188" y="45164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01" name="Rectangle 764"/>
          <p:cNvSpPr>
            <a:spLocks noChangeArrowheads="1"/>
          </p:cNvSpPr>
          <p:nvPr/>
        </p:nvSpPr>
        <p:spPr bwMode="auto">
          <a:xfrm>
            <a:off x="1092200" y="45720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24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902" name="Line 765"/>
          <p:cNvSpPr>
            <a:spLocks noChangeShapeType="1"/>
          </p:cNvSpPr>
          <p:nvPr/>
        </p:nvSpPr>
        <p:spPr bwMode="auto">
          <a:xfrm>
            <a:off x="1412875" y="45164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03" name="Rectangle 766"/>
          <p:cNvSpPr>
            <a:spLocks noChangeArrowheads="1"/>
          </p:cNvSpPr>
          <p:nvPr/>
        </p:nvSpPr>
        <p:spPr bwMode="auto">
          <a:xfrm>
            <a:off x="1384300" y="45720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36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904" name="Line 767"/>
          <p:cNvSpPr>
            <a:spLocks noChangeShapeType="1"/>
          </p:cNvSpPr>
          <p:nvPr/>
        </p:nvSpPr>
        <p:spPr bwMode="auto">
          <a:xfrm>
            <a:off x="1704975" y="45164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05" name="Rectangle 768"/>
          <p:cNvSpPr>
            <a:spLocks noChangeArrowheads="1"/>
          </p:cNvSpPr>
          <p:nvPr/>
        </p:nvSpPr>
        <p:spPr bwMode="auto">
          <a:xfrm>
            <a:off x="1676400" y="45720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48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906" name="Line 769"/>
          <p:cNvSpPr>
            <a:spLocks noChangeShapeType="1"/>
          </p:cNvSpPr>
          <p:nvPr/>
        </p:nvSpPr>
        <p:spPr bwMode="auto">
          <a:xfrm>
            <a:off x="1997075" y="45164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07" name="Rectangle 770"/>
          <p:cNvSpPr>
            <a:spLocks noChangeArrowheads="1"/>
          </p:cNvSpPr>
          <p:nvPr/>
        </p:nvSpPr>
        <p:spPr bwMode="auto">
          <a:xfrm>
            <a:off x="1968500" y="45720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60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908" name="Line 771"/>
          <p:cNvSpPr>
            <a:spLocks noChangeShapeType="1"/>
          </p:cNvSpPr>
          <p:nvPr/>
        </p:nvSpPr>
        <p:spPr bwMode="auto">
          <a:xfrm>
            <a:off x="2289175" y="45164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09" name="Rectangle 772"/>
          <p:cNvSpPr>
            <a:spLocks noChangeArrowheads="1"/>
          </p:cNvSpPr>
          <p:nvPr/>
        </p:nvSpPr>
        <p:spPr bwMode="auto">
          <a:xfrm>
            <a:off x="2260600" y="45720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72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910" name="Line 773"/>
          <p:cNvSpPr>
            <a:spLocks noChangeShapeType="1"/>
          </p:cNvSpPr>
          <p:nvPr/>
        </p:nvSpPr>
        <p:spPr bwMode="auto">
          <a:xfrm>
            <a:off x="2579688" y="45164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11" name="Rectangle 774"/>
          <p:cNvSpPr>
            <a:spLocks noChangeArrowheads="1"/>
          </p:cNvSpPr>
          <p:nvPr/>
        </p:nvSpPr>
        <p:spPr bwMode="auto">
          <a:xfrm>
            <a:off x="2551113" y="45720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84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912" name="Line 775"/>
          <p:cNvSpPr>
            <a:spLocks noChangeShapeType="1"/>
          </p:cNvSpPr>
          <p:nvPr/>
        </p:nvSpPr>
        <p:spPr bwMode="auto">
          <a:xfrm>
            <a:off x="2871788" y="45164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13" name="Rectangle 776"/>
          <p:cNvSpPr>
            <a:spLocks noChangeArrowheads="1"/>
          </p:cNvSpPr>
          <p:nvPr/>
        </p:nvSpPr>
        <p:spPr bwMode="auto">
          <a:xfrm>
            <a:off x="2843213" y="45720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96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914" name="Line 777"/>
          <p:cNvSpPr>
            <a:spLocks noChangeShapeType="1"/>
          </p:cNvSpPr>
          <p:nvPr/>
        </p:nvSpPr>
        <p:spPr bwMode="auto">
          <a:xfrm>
            <a:off x="3163888" y="45164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15" name="Rectangle 778"/>
          <p:cNvSpPr>
            <a:spLocks noChangeArrowheads="1"/>
          </p:cNvSpPr>
          <p:nvPr/>
        </p:nvSpPr>
        <p:spPr bwMode="auto">
          <a:xfrm>
            <a:off x="3109913" y="4572000"/>
            <a:ext cx="1746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108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916" name="Line 779"/>
          <p:cNvSpPr>
            <a:spLocks noChangeShapeType="1"/>
          </p:cNvSpPr>
          <p:nvPr/>
        </p:nvSpPr>
        <p:spPr bwMode="auto">
          <a:xfrm>
            <a:off x="3455988" y="45164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17" name="Rectangle 780"/>
          <p:cNvSpPr>
            <a:spLocks noChangeArrowheads="1"/>
          </p:cNvSpPr>
          <p:nvPr/>
        </p:nvSpPr>
        <p:spPr bwMode="auto">
          <a:xfrm>
            <a:off x="3402013" y="4572000"/>
            <a:ext cx="1746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120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7918" name="Rectangle 793"/>
          <p:cNvSpPr>
            <a:spLocks noChangeArrowheads="1"/>
          </p:cNvSpPr>
          <p:nvPr/>
        </p:nvSpPr>
        <p:spPr bwMode="auto">
          <a:xfrm>
            <a:off x="574675" y="2576513"/>
            <a:ext cx="290353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>
                <a:latin typeface="Arial" charset="0"/>
              </a:rPr>
              <a:t>(b) Lamivudine+abacavir+nevirapine: global p=0.59</a:t>
            </a:r>
            <a:endParaRPr lang="en-US" altLang="en-US" sz="800">
              <a:latin typeface="Arial" charset="0"/>
            </a:endParaRPr>
          </a:p>
        </p:txBody>
      </p:sp>
      <p:sp>
        <p:nvSpPr>
          <p:cNvPr id="793" name="Rectangle 756"/>
          <p:cNvSpPr>
            <a:spLocks noChangeArrowheads="1"/>
          </p:cNvSpPr>
          <p:nvPr/>
        </p:nvSpPr>
        <p:spPr bwMode="auto">
          <a:xfrm rot="16200000">
            <a:off x="-855662" y="1460500"/>
            <a:ext cx="20637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2pPr>
            <a:lvl3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3pPr>
            <a:lvl4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4pPr>
            <a:lvl5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5pPr>
            <a:lvl6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6pPr>
            <a:lvl7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7pPr>
            <a:lvl8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8pPr>
            <a:lvl9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US" altLang="en-US" sz="900" b="1" dirty="0" smtClean="0"/>
              <a:t>Percentage reporting missing ART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US" altLang="en-US" sz="1000" b="1" dirty="0" smtClean="0"/>
              <a:t>doses in the last 4 weeks (95% CI)</a:t>
            </a:r>
            <a:endParaRPr lang="en-US" altLang="en-US" sz="1050" b="1" dirty="0" smtClean="0"/>
          </a:p>
        </p:txBody>
      </p:sp>
      <p:sp>
        <p:nvSpPr>
          <p:cNvPr id="7920" name="Line 800"/>
          <p:cNvSpPr>
            <a:spLocks noChangeShapeType="1"/>
          </p:cNvSpPr>
          <p:nvPr/>
        </p:nvSpPr>
        <p:spPr bwMode="auto">
          <a:xfrm>
            <a:off x="460375" y="6686550"/>
            <a:ext cx="3062288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21" name="Line 801"/>
          <p:cNvSpPr>
            <a:spLocks noChangeShapeType="1"/>
          </p:cNvSpPr>
          <p:nvPr/>
        </p:nvSpPr>
        <p:spPr bwMode="auto">
          <a:xfrm>
            <a:off x="460375" y="6129338"/>
            <a:ext cx="3062288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22" name="Line 802"/>
          <p:cNvSpPr>
            <a:spLocks noChangeShapeType="1"/>
          </p:cNvSpPr>
          <p:nvPr/>
        </p:nvSpPr>
        <p:spPr bwMode="auto">
          <a:xfrm>
            <a:off x="460375" y="5575300"/>
            <a:ext cx="3062288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23" name="Line 803"/>
          <p:cNvSpPr>
            <a:spLocks noChangeShapeType="1"/>
          </p:cNvSpPr>
          <p:nvPr/>
        </p:nvSpPr>
        <p:spPr bwMode="auto">
          <a:xfrm>
            <a:off x="460375" y="5021263"/>
            <a:ext cx="3062288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24" name="Freeform 804"/>
          <p:cNvSpPr>
            <a:spLocks/>
          </p:cNvSpPr>
          <p:nvPr/>
        </p:nvSpPr>
        <p:spPr bwMode="auto">
          <a:xfrm>
            <a:off x="520700" y="5699125"/>
            <a:ext cx="2919413" cy="871538"/>
          </a:xfrm>
          <a:custGeom>
            <a:avLst/>
            <a:gdLst>
              <a:gd name="T0" fmla="*/ 0 w 1338"/>
              <a:gd name="T1" fmla="*/ 2147483647 h 399"/>
              <a:gd name="T2" fmla="*/ 2147483647 w 1338"/>
              <a:gd name="T3" fmla="*/ 2147483647 h 399"/>
              <a:gd name="T4" fmla="*/ 2147483647 w 1338"/>
              <a:gd name="T5" fmla="*/ 2147483647 h 399"/>
              <a:gd name="T6" fmla="*/ 2147483647 w 1338"/>
              <a:gd name="T7" fmla="*/ 0 h 399"/>
              <a:gd name="T8" fmla="*/ 2147483647 w 1338"/>
              <a:gd name="T9" fmla="*/ 2147483647 h 399"/>
              <a:gd name="T10" fmla="*/ 2147483647 w 1338"/>
              <a:gd name="T11" fmla="*/ 2147483647 h 399"/>
              <a:gd name="T12" fmla="*/ 2147483647 w 1338"/>
              <a:gd name="T13" fmla="*/ 2147483647 h 399"/>
              <a:gd name="T14" fmla="*/ 2147483647 w 1338"/>
              <a:gd name="T15" fmla="*/ 2147483647 h 399"/>
              <a:gd name="T16" fmla="*/ 2147483647 w 1338"/>
              <a:gd name="T17" fmla="*/ 2147483647 h 399"/>
              <a:gd name="T18" fmla="*/ 2147483647 w 1338"/>
              <a:gd name="T19" fmla="*/ 2147483647 h 399"/>
              <a:gd name="T20" fmla="*/ 2147483647 w 1338"/>
              <a:gd name="T21" fmla="*/ 2147483647 h 399"/>
              <a:gd name="T22" fmla="*/ 2147483647 w 1338"/>
              <a:gd name="T23" fmla="*/ 2147483647 h 399"/>
              <a:gd name="T24" fmla="*/ 2147483647 w 1338"/>
              <a:gd name="T25" fmla="*/ 2147483647 h 399"/>
              <a:gd name="T26" fmla="*/ 2147483647 w 1338"/>
              <a:gd name="T27" fmla="*/ 2147483647 h 399"/>
              <a:gd name="T28" fmla="*/ 2147483647 w 1338"/>
              <a:gd name="T29" fmla="*/ 2147483647 h 399"/>
              <a:gd name="T30" fmla="*/ 2147483647 w 1338"/>
              <a:gd name="T31" fmla="*/ 2147483647 h 399"/>
              <a:gd name="T32" fmla="*/ 2147483647 w 1338"/>
              <a:gd name="T33" fmla="*/ 2147483647 h 399"/>
              <a:gd name="T34" fmla="*/ 2147483647 w 1338"/>
              <a:gd name="T35" fmla="*/ 2147483647 h 399"/>
              <a:gd name="T36" fmla="*/ 2147483647 w 1338"/>
              <a:gd name="T37" fmla="*/ 2147483647 h 399"/>
              <a:gd name="T38" fmla="*/ 2147483647 w 1338"/>
              <a:gd name="T39" fmla="*/ 2147483647 h 399"/>
              <a:gd name="T40" fmla="*/ 2147483647 w 1338"/>
              <a:gd name="T41" fmla="*/ 2147483647 h 39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338" h="399">
                <a:moveTo>
                  <a:pt x="0" y="244"/>
                </a:moveTo>
                <a:lnTo>
                  <a:pt x="67" y="140"/>
                </a:lnTo>
                <a:lnTo>
                  <a:pt x="134" y="140"/>
                </a:lnTo>
                <a:lnTo>
                  <a:pt x="201" y="0"/>
                </a:lnTo>
                <a:lnTo>
                  <a:pt x="267" y="88"/>
                </a:lnTo>
                <a:lnTo>
                  <a:pt x="334" y="181"/>
                </a:lnTo>
                <a:lnTo>
                  <a:pt x="401" y="192"/>
                </a:lnTo>
                <a:lnTo>
                  <a:pt x="468" y="192"/>
                </a:lnTo>
                <a:lnTo>
                  <a:pt x="535" y="140"/>
                </a:lnTo>
                <a:lnTo>
                  <a:pt x="602" y="192"/>
                </a:lnTo>
                <a:lnTo>
                  <a:pt x="669" y="187"/>
                </a:lnTo>
                <a:lnTo>
                  <a:pt x="736" y="293"/>
                </a:lnTo>
                <a:lnTo>
                  <a:pt x="803" y="399"/>
                </a:lnTo>
                <a:lnTo>
                  <a:pt x="870" y="181"/>
                </a:lnTo>
                <a:lnTo>
                  <a:pt x="937" y="293"/>
                </a:lnTo>
                <a:lnTo>
                  <a:pt x="1004" y="187"/>
                </a:lnTo>
                <a:lnTo>
                  <a:pt x="1071" y="28"/>
                </a:lnTo>
                <a:lnTo>
                  <a:pt x="1138" y="282"/>
                </a:lnTo>
                <a:lnTo>
                  <a:pt x="1205" y="221"/>
                </a:lnTo>
                <a:lnTo>
                  <a:pt x="1271" y="108"/>
                </a:lnTo>
                <a:lnTo>
                  <a:pt x="1338" y="293"/>
                </a:lnTo>
              </a:path>
            </a:pathLst>
          </a:custGeom>
          <a:noFill/>
          <a:ln w="7938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25" name="Rectangle 805"/>
          <p:cNvSpPr>
            <a:spLocks noChangeArrowheads="1"/>
          </p:cNvSpPr>
          <p:nvPr/>
        </p:nvSpPr>
        <p:spPr bwMode="auto">
          <a:xfrm>
            <a:off x="506413" y="6219825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26" name="Rectangle 806"/>
          <p:cNvSpPr>
            <a:spLocks noChangeArrowheads="1"/>
          </p:cNvSpPr>
          <p:nvPr/>
        </p:nvSpPr>
        <p:spPr bwMode="auto">
          <a:xfrm>
            <a:off x="652463" y="5992813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27" name="Rectangle 807"/>
          <p:cNvSpPr>
            <a:spLocks noChangeArrowheads="1"/>
          </p:cNvSpPr>
          <p:nvPr/>
        </p:nvSpPr>
        <p:spPr bwMode="auto">
          <a:xfrm>
            <a:off x="798513" y="5992813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28" name="Rectangle 808"/>
          <p:cNvSpPr>
            <a:spLocks noChangeArrowheads="1"/>
          </p:cNvSpPr>
          <p:nvPr/>
        </p:nvSpPr>
        <p:spPr bwMode="auto">
          <a:xfrm>
            <a:off x="946150" y="5686425"/>
            <a:ext cx="25400" cy="26988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29" name="Rectangle 809"/>
          <p:cNvSpPr>
            <a:spLocks noChangeArrowheads="1"/>
          </p:cNvSpPr>
          <p:nvPr/>
        </p:nvSpPr>
        <p:spPr bwMode="auto">
          <a:xfrm>
            <a:off x="1089025" y="5878513"/>
            <a:ext cx="26988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30" name="Rectangle 810"/>
          <p:cNvSpPr>
            <a:spLocks noChangeArrowheads="1"/>
          </p:cNvSpPr>
          <p:nvPr/>
        </p:nvSpPr>
        <p:spPr bwMode="auto">
          <a:xfrm>
            <a:off x="1235075" y="6081713"/>
            <a:ext cx="26988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31" name="Rectangle 811"/>
          <p:cNvSpPr>
            <a:spLocks noChangeArrowheads="1"/>
          </p:cNvSpPr>
          <p:nvPr/>
        </p:nvSpPr>
        <p:spPr bwMode="auto">
          <a:xfrm>
            <a:off x="1381125" y="6105525"/>
            <a:ext cx="26988" cy="26988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32" name="Rectangle 812"/>
          <p:cNvSpPr>
            <a:spLocks noChangeArrowheads="1"/>
          </p:cNvSpPr>
          <p:nvPr/>
        </p:nvSpPr>
        <p:spPr bwMode="auto">
          <a:xfrm>
            <a:off x="1528763" y="6105525"/>
            <a:ext cx="25400" cy="26988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33" name="Rectangle 813"/>
          <p:cNvSpPr>
            <a:spLocks noChangeArrowheads="1"/>
          </p:cNvSpPr>
          <p:nvPr/>
        </p:nvSpPr>
        <p:spPr bwMode="auto">
          <a:xfrm>
            <a:off x="1674813" y="5992813"/>
            <a:ext cx="25400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34" name="Rectangle 814"/>
          <p:cNvSpPr>
            <a:spLocks noChangeArrowheads="1"/>
          </p:cNvSpPr>
          <p:nvPr/>
        </p:nvSpPr>
        <p:spPr bwMode="auto">
          <a:xfrm>
            <a:off x="1820863" y="6105525"/>
            <a:ext cx="25400" cy="26988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35" name="Rectangle 815"/>
          <p:cNvSpPr>
            <a:spLocks noChangeArrowheads="1"/>
          </p:cNvSpPr>
          <p:nvPr/>
        </p:nvSpPr>
        <p:spPr bwMode="auto">
          <a:xfrm>
            <a:off x="1966913" y="6094413"/>
            <a:ext cx="25400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36" name="Rectangle 816"/>
          <p:cNvSpPr>
            <a:spLocks noChangeArrowheads="1"/>
          </p:cNvSpPr>
          <p:nvPr/>
        </p:nvSpPr>
        <p:spPr bwMode="auto">
          <a:xfrm>
            <a:off x="2112963" y="6326188"/>
            <a:ext cx="25400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37" name="Rectangle 817"/>
          <p:cNvSpPr>
            <a:spLocks noChangeArrowheads="1"/>
          </p:cNvSpPr>
          <p:nvPr/>
        </p:nvSpPr>
        <p:spPr bwMode="auto">
          <a:xfrm>
            <a:off x="2259013" y="6557963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38" name="Rectangle 818"/>
          <p:cNvSpPr>
            <a:spLocks noChangeArrowheads="1"/>
          </p:cNvSpPr>
          <p:nvPr/>
        </p:nvSpPr>
        <p:spPr bwMode="auto">
          <a:xfrm>
            <a:off x="2405063" y="6081713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39" name="Rectangle 819"/>
          <p:cNvSpPr>
            <a:spLocks noChangeArrowheads="1"/>
          </p:cNvSpPr>
          <p:nvPr/>
        </p:nvSpPr>
        <p:spPr bwMode="auto">
          <a:xfrm>
            <a:off x="2551113" y="6326188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40" name="Rectangle 820"/>
          <p:cNvSpPr>
            <a:spLocks noChangeArrowheads="1"/>
          </p:cNvSpPr>
          <p:nvPr/>
        </p:nvSpPr>
        <p:spPr bwMode="auto">
          <a:xfrm>
            <a:off x="2697163" y="6094413"/>
            <a:ext cx="26987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41" name="Rectangle 821"/>
          <p:cNvSpPr>
            <a:spLocks noChangeArrowheads="1"/>
          </p:cNvSpPr>
          <p:nvPr/>
        </p:nvSpPr>
        <p:spPr bwMode="auto">
          <a:xfrm>
            <a:off x="2843213" y="5748338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42" name="Rectangle 822"/>
          <p:cNvSpPr>
            <a:spLocks noChangeArrowheads="1"/>
          </p:cNvSpPr>
          <p:nvPr/>
        </p:nvSpPr>
        <p:spPr bwMode="auto">
          <a:xfrm>
            <a:off x="2990850" y="6302375"/>
            <a:ext cx="25400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43" name="Rectangle 823"/>
          <p:cNvSpPr>
            <a:spLocks noChangeArrowheads="1"/>
          </p:cNvSpPr>
          <p:nvPr/>
        </p:nvSpPr>
        <p:spPr bwMode="auto">
          <a:xfrm>
            <a:off x="3136900" y="6169025"/>
            <a:ext cx="25400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44" name="Rectangle 824"/>
          <p:cNvSpPr>
            <a:spLocks noChangeArrowheads="1"/>
          </p:cNvSpPr>
          <p:nvPr/>
        </p:nvSpPr>
        <p:spPr bwMode="auto">
          <a:xfrm>
            <a:off x="3279775" y="5922963"/>
            <a:ext cx="26988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45" name="Rectangle 825"/>
          <p:cNvSpPr>
            <a:spLocks noChangeArrowheads="1"/>
          </p:cNvSpPr>
          <p:nvPr/>
        </p:nvSpPr>
        <p:spPr bwMode="auto">
          <a:xfrm>
            <a:off x="3425825" y="6326188"/>
            <a:ext cx="26988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7946" name="Line 826"/>
          <p:cNvSpPr>
            <a:spLocks noChangeShapeType="1"/>
          </p:cNvSpPr>
          <p:nvPr/>
        </p:nvSpPr>
        <p:spPr bwMode="auto">
          <a:xfrm flipV="1">
            <a:off x="520700" y="5597525"/>
            <a:ext cx="0" cy="96202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47" name="Line 827"/>
          <p:cNvSpPr>
            <a:spLocks noChangeShapeType="1"/>
          </p:cNvSpPr>
          <p:nvPr/>
        </p:nvSpPr>
        <p:spPr bwMode="auto">
          <a:xfrm flipV="1">
            <a:off x="666750" y="5311775"/>
            <a:ext cx="0" cy="111601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48" name="Line 828"/>
          <p:cNvSpPr>
            <a:spLocks noChangeShapeType="1"/>
          </p:cNvSpPr>
          <p:nvPr/>
        </p:nvSpPr>
        <p:spPr bwMode="auto">
          <a:xfrm flipV="1">
            <a:off x="812800" y="5311775"/>
            <a:ext cx="0" cy="111601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49" name="Line 829"/>
          <p:cNvSpPr>
            <a:spLocks noChangeShapeType="1"/>
          </p:cNvSpPr>
          <p:nvPr/>
        </p:nvSpPr>
        <p:spPr bwMode="auto">
          <a:xfrm flipV="1">
            <a:off x="958850" y="5021263"/>
            <a:ext cx="0" cy="121920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50" name="Line 830"/>
          <p:cNvSpPr>
            <a:spLocks noChangeShapeType="1"/>
          </p:cNvSpPr>
          <p:nvPr/>
        </p:nvSpPr>
        <p:spPr bwMode="auto">
          <a:xfrm flipV="1">
            <a:off x="1103313" y="5173663"/>
            <a:ext cx="0" cy="1182687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51" name="Line 831"/>
          <p:cNvSpPr>
            <a:spLocks noChangeShapeType="1"/>
          </p:cNvSpPr>
          <p:nvPr/>
        </p:nvSpPr>
        <p:spPr bwMode="auto">
          <a:xfrm flipV="1">
            <a:off x="1249363" y="5403850"/>
            <a:ext cx="0" cy="10842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52" name="Line 832"/>
          <p:cNvSpPr>
            <a:spLocks noChangeShapeType="1"/>
          </p:cNvSpPr>
          <p:nvPr/>
        </p:nvSpPr>
        <p:spPr bwMode="auto">
          <a:xfrm flipV="1">
            <a:off x="1395413" y="5453063"/>
            <a:ext cx="0" cy="1042987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53" name="Line 833"/>
          <p:cNvSpPr>
            <a:spLocks noChangeShapeType="1"/>
          </p:cNvSpPr>
          <p:nvPr/>
        </p:nvSpPr>
        <p:spPr bwMode="auto">
          <a:xfrm flipV="1">
            <a:off x="1541463" y="5453063"/>
            <a:ext cx="0" cy="1042987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54" name="Line 834"/>
          <p:cNvSpPr>
            <a:spLocks noChangeShapeType="1"/>
          </p:cNvSpPr>
          <p:nvPr/>
        </p:nvSpPr>
        <p:spPr bwMode="auto">
          <a:xfrm flipV="1">
            <a:off x="1687513" y="5311775"/>
            <a:ext cx="0" cy="111601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55" name="Line 835"/>
          <p:cNvSpPr>
            <a:spLocks noChangeShapeType="1"/>
          </p:cNvSpPr>
          <p:nvPr/>
        </p:nvSpPr>
        <p:spPr bwMode="auto">
          <a:xfrm flipV="1">
            <a:off x="1833563" y="5453063"/>
            <a:ext cx="0" cy="1042987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56" name="Line 836"/>
          <p:cNvSpPr>
            <a:spLocks noChangeShapeType="1"/>
          </p:cNvSpPr>
          <p:nvPr/>
        </p:nvSpPr>
        <p:spPr bwMode="auto">
          <a:xfrm flipV="1">
            <a:off x="1979613" y="5429250"/>
            <a:ext cx="0" cy="1062038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57" name="Line 837"/>
          <p:cNvSpPr>
            <a:spLocks noChangeShapeType="1"/>
          </p:cNvSpPr>
          <p:nvPr/>
        </p:nvSpPr>
        <p:spPr bwMode="auto">
          <a:xfrm flipV="1">
            <a:off x="2125663" y="5730875"/>
            <a:ext cx="0" cy="8810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58" name="Line 838"/>
          <p:cNvSpPr>
            <a:spLocks noChangeShapeType="1"/>
          </p:cNvSpPr>
          <p:nvPr/>
        </p:nvSpPr>
        <p:spPr bwMode="auto">
          <a:xfrm flipV="1">
            <a:off x="2271713" y="6070600"/>
            <a:ext cx="0" cy="611188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59" name="Line 839"/>
          <p:cNvSpPr>
            <a:spLocks noChangeShapeType="1"/>
          </p:cNvSpPr>
          <p:nvPr/>
        </p:nvSpPr>
        <p:spPr bwMode="auto">
          <a:xfrm flipV="1">
            <a:off x="2417763" y="5403850"/>
            <a:ext cx="0" cy="10842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60" name="Line 840"/>
          <p:cNvSpPr>
            <a:spLocks noChangeShapeType="1"/>
          </p:cNvSpPr>
          <p:nvPr/>
        </p:nvSpPr>
        <p:spPr bwMode="auto">
          <a:xfrm flipV="1">
            <a:off x="2563813" y="5730875"/>
            <a:ext cx="0" cy="8810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61" name="Line 841"/>
          <p:cNvSpPr>
            <a:spLocks noChangeShapeType="1"/>
          </p:cNvSpPr>
          <p:nvPr/>
        </p:nvSpPr>
        <p:spPr bwMode="auto">
          <a:xfrm flipV="1">
            <a:off x="2711450" y="5429250"/>
            <a:ext cx="0" cy="1062038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62" name="Line 842"/>
          <p:cNvSpPr>
            <a:spLocks noChangeShapeType="1"/>
          </p:cNvSpPr>
          <p:nvPr/>
        </p:nvSpPr>
        <p:spPr bwMode="auto">
          <a:xfrm flipV="1">
            <a:off x="2857500" y="5021263"/>
            <a:ext cx="0" cy="124777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63" name="Line 843"/>
          <p:cNvSpPr>
            <a:spLocks noChangeShapeType="1"/>
          </p:cNvSpPr>
          <p:nvPr/>
        </p:nvSpPr>
        <p:spPr bwMode="auto">
          <a:xfrm flipV="1">
            <a:off x="3003550" y="5672138"/>
            <a:ext cx="0" cy="935037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64" name="Line 844"/>
          <p:cNvSpPr>
            <a:spLocks noChangeShapeType="1"/>
          </p:cNvSpPr>
          <p:nvPr/>
        </p:nvSpPr>
        <p:spPr bwMode="auto">
          <a:xfrm flipV="1">
            <a:off x="3149600" y="5483225"/>
            <a:ext cx="0" cy="10604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65" name="Line 845"/>
          <p:cNvSpPr>
            <a:spLocks noChangeShapeType="1"/>
          </p:cNvSpPr>
          <p:nvPr/>
        </p:nvSpPr>
        <p:spPr bwMode="auto">
          <a:xfrm flipV="1">
            <a:off x="3294063" y="5089525"/>
            <a:ext cx="0" cy="134302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66" name="Line 846"/>
          <p:cNvSpPr>
            <a:spLocks noChangeShapeType="1"/>
          </p:cNvSpPr>
          <p:nvPr/>
        </p:nvSpPr>
        <p:spPr bwMode="auto">
          <a:xfrm flipV="1">
            <a:off x="3440113" y="5532438"/>
            <a:ext cx="0" cy="1109662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67" name="Line 847"/>
          <p:cNvSpPr>
            <a:spLocks noChangeShapeType="1"/>
          </p:cNvSpPr>
          <p:nvPr/>
        </p:nvSpPr>
        <p:spPr bwMode="auto">
          <a:xfrm flipV="1">
            <a:off x="544513" y="6275388"/>
            <a:ext cx="46037" cy="238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68" name="Line 848"/>
          <p:cNvSpPr>
            <a:spLocks noChangeShapeType="1"/>
          </p:cNvSpPr>
          <p:nvPr/>
        </p:nvSpPr>
        <p:spPr bwMode="auto">
          <a:xfrm flipV="1">
            <a:off x="614363" y="6238875"/>
            <a:ext cx="44450" cy="238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69" name="Line 849"/>
          <p:cNvSpPr>
            <a:spLocks noChangeShapeType="1"/>
          </p:cNvSpPr>
          <p:nvPr/>
        </p:nvSpPr>
        <p:spPr bwMode="auto">
          <a:xfrm flipV="1">
            <a:off x="684213" y="6223000"/>
            <a:ext cx="6350" cy="47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70" name="Line 850"/>
          <p:cNvSpPr>
            <a:spLocks noChangeShapeType="1"/>
          </p:cNvSpPr>
          <p:nvPr/>
        </p:nvSpPr>
        <p:spPr bwMode="auto">
          <a:xfrm flipV="1">
            <a:off x="690563" y="6186488"/>
            <a:ext cx="23812" cy="365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71" name="Line 851"/>
          <p:cNvSpPr>
            <a:spLocks noChangeShapeType="1"/>
          </p:cNvSpPr>
          <p:nvPr/>
        </p:nvSpPr>
        <p:spPr bwMode="auto">
          <a:xfrm flipV="1">
            <a:off x="727075" y="6118225"/>
            <a:ext cx="28575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72" name="Line 852"/>
          <p:cNvSpPr>
            <a:spLocks noChangeShapeType="1"/>
          </p:cNvSpPr>
          <p:nvPr/>
        </p:nvSpPr>
        <p:spPr bwMode="auto">
          <a:xfrm flipV="1">
            <a:off x="768350" y="6053138"/>
            <a:ext cx="28575" cy="444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73" name="Line 853"/>
          <p:cNvSpPr>
            <a:spLocks noChangeShapeType="1"/>
          </p:cNvSpPr>
          <p:nvPr/>
        </p:nvSpPr>
        <p:spPr bwMode="auto">
          <a:xfrm flipV="1">
            <a:off x="809625" y="5992813"/>
            <a:ext cx="26988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74" name="Line 854"/>
          <p:cNvSpPr>
            <a:spLocks noChangeShapeType="1"/>
          </p:cNvSpPr>
          <p:nvPr/>
        </p:nvSpPr>
        <p:spPr bwMode="auto">
          <a:xfrm>
            <a:off x="836613" y="5992813"/>
            <a:ext cx="4762" cy="31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75" name="Line 855"/>
          <p:cNvSpPr>
            <a:spLocks noChangeShapeType="1"/>
          </p:cNvSpPr>
          <p:nvPr/>
        </p:nvSpPr>
        <p:spPr bwMode="auto">
          <a:xfrm>
            <a:off x="858838" y="6016625"/>
            <a:ext cx="34925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76" name="Line 856"/>
          <p:cNvSpPr>
            <a:spLocks noChangeShapeType="1"/>
          </p:cNvSpPr>
          <p:nvPr/>
        </p:nvSpPr>
        <p:spPr bwMode="auto">
          <a:xfrm>
            <a:off x="911225" y="6075363"/>
            <a:ext cx="34925" cy="365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77" name="Line 857"/>
          <p:cNvSpPr>
            <a:spLocks noChangeShapeType="1"/>
          </p:cNvSpPr>
          <p:nvPr/>
        </p:nvSpPr>
        <p:spPr bwMode="auto">
          <a:xfrm>
            <a:off x="963613" y="6132513"/>
            <a:ext cx="19050" cy="206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78" name="Line 858"/>
          <p:cNvSpPr>
            <a:spLocks noChangeShapeType="1"/>
          </p:cNvSpPr>
          <p:nvPr/>
        </p:nvSpPr>
        <p:spPr bwMode="auto">
          <a:xfrm>
            <a:off x="982663" y="6153150"/>
            <a:ext cx="7937" cy="222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79" name="Line 859"/>
          <p:cNvSpPr>
            <a:spLocks noChangeShapeType="1"/>
          </p:cNvSpPr>
          <p:nvPr/>
        </p:nvSpPr>
        <p:spPr bwMode="auto">
          <a:xfrm>
            <a:off x="1004888" y="6199188"/>
            <a:ext cx="20637" cy="460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80" name="Line 860"/>
          <p:cNvSpPr>
            <a:spLocks noChangeShapeType="1"/>
          </p:cNvSpPr>
          <p:nvPr/>
        </p:nvSpPr>
        <p:spPr bwMode="auto">
          <a:xfrm>
            <a:off x="1036638" y="6269038"/>
            <a:ext cx="23812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81" name="Line 861"/>
          <p:cNvSpPr>
            <a:spLocks noChangeShapeType="1"/>
          </p:cNvSpPr>
          <p:nvPr/>
        </p:nvSpPr>
        <p:spPr bwMode="auto">
          <a:xfrm>
            <a:off x="1071563" y="6338888"/>
            <a:ext cx="22225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82" name="Line 862"/>
          <p:cNvSpPr>
            <a:spLocks noChangeShapeType="1"/>
          </p:cNvSpPr>
          <p:nvPr/>
        </p:nvSpPr>
        <p:spPr bwMode="auto">
          <a:xfrm>
            <a:off x="1104900" y="6410325"/>
            <a:ext cx="23813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83" name="Line 863"/>
          <p:cNvSpPr>
            <a:spLocks noChangeShapeType="1"/>
          </p:cNvSpPr>
          <p:nvPr/>
        </p:nvSpPr>
        <p:spPr bwMode="auto">
          <a:xfrm>
            <a:off x="1128713" y="6456363"/>
            <a:ext cx="0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84" name="Line 864"/>
          <p:cNvSpPr>
            <a:spLocks noChangeShapeType="1"/>
          </p:cNvSpPr>
          <p:nvPr/>
        </p:nvSpPr>
        <p:spPr bwMode="auto">
          <a:xfrm flipV="1">
            <a:off x="1139825" y="6384925"/>
            <a:ext cx="22225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85" name="Line 865"/>
          <p:cNvSpPr>
            <a:spLocks noChangeShapeType="1"/>
          </p:cNvSpPr>
          <p:nvPr/>
        </p:nvSpPr>
        <p:spPr bwMode="auto">
          <a:xfrm flipV="1">
            <a:off x="1174750" y="6315075"/>
            <a:ext cx="22225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86" name="Line 866"/>
          <p:cNvSpPr>
            <a:spLocks noChangeShapeType="1"/>
          </p:cNvSpPr>
          <p:nvPr/>
        </p:nvSpPr>
        <p:spPr bwMode="auto">
          <a:xfrm flipV="1">
            <a:off x="1208088" y="6243638"/>
            <a:ext cx="20637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87" name="Line 867"/>
          <p:cNvSpPr>
            <a:spLocks noChangeShapeType="1"/>
          </p:cNvSpPr>
          <p:nvPr/>
        </p:nvSpPr>
        <p:spPr bwMode="auto">
          <a:xfrm flipV="1">
            <a:off x="1241425" y="6173788"/>
            <a:ext cx="22225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88" name="Line 868"/>
          <p:cNvSpPr>
            <a:spLocks noChangeShapeType="1"/>
          </p:cNvSpPr>
          <p:nvPr/>
        </p:nvSpPr>
        <p:spPr bwMode="auto">
          <a:xfrm flipV="1">
            <a:off x="1276350" y="6111875"/>
            <a:ext cx="34925" cy="396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89" name="Line 869"/>
          <p:cNvSpPr>
            <a:spLocks noChangeShapeType="1"/>
          </p:cNvSpPr>
          <p:nvPr/>
        </p:nvSpPr>
        <p:spPr bwMode="auto">
          <a:xfrm flipV="1">
            <a:off x="1331913" y="6054725"/>
            <a:ext cx="34925" cy="396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90" name="Line 870"/>
          <p:cNvSpPr>
            <a:spLocks noChangeShapeType="1"/>
          </p:cNvSpPr>
          <p:nvPr/>
        </p:nvSpPr>
        <p:spPr bwMode="auto">
          <a:xfrm flipV="1">
            <a:off x="1385888" y="6000750"/>
            <a:ext cx="33337" cy="365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91" name="Line 871"/>
          <p:cNvSpPr>
            <a:spLocks noChangeShapeType="1"/>
          </p:cNvSpPr>
          <p:nvPr/>
        </p:nvSpPr>
        <p:spPr bwMode="auto">
          <a:xfrm>
            <a:off x="1419225" y="6000750"/>
            <a:ext cx="4763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92" name="Line 872"/>
          <p:cNvSpPr>
            <a:spLocks noChangeShapeType="1"/>
          </p:cNvSpPr>
          <p:nvPr/>
        </p:nvSpPr>
        <p:spPr bwMode="auto">
          <a:xfrm>
            <a:off x="1449388" y="6000750"/>
            <a:ext cx="52387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93" name="Line 873"/>
          <p:cNvSpPr>
            <a:spLocks noChangeShapeType="1"/>
          </p:cNvSpPr>
          <p:nvPr/>
        </p:nvSpPr>
        <p:spPr bwMode="auto">
          <a:xfrm>
            <a:off x="1528763" y="6000750"/>
            <a:ext cx="36512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94" name="Line 874"/>
          <p:cNvSpPr>
            <a:spLocks noChangeShapeType="1"/>
          </p:cNvSpPr>
          <p:nvPr/>
        </p:nvSpPr>
        <p:spPr bwMode="auto">
          <a:xfrm>
            <a:off x="1565275" y="6000750"/>
            <a:ext cx="11113" cy="111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95" name="Line 875"/>
          <p:cNvSpPr>
            <a:spLocks noChangeShapeType="1"/>
          </p:cNvSpPr>
          <p:nvPr/>
        </p:nvSpPr>
        <p:spPr bwMode="auto">
          <a:xfrm>
            <a:off x="1593850" y="6029325"/>
            <a:ext cx="36513" cy="396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96" name="Line 876"/>
          <p:cNvSpPr>
            <a:spLocks noChangeShapeType="1"/>
          </p:cNvSpPr>
          <p:nvPr/>
        </p:nvSpPr>
        <p:spPr bwMode="auto">
          <a:xfrm>
            <a:off x="1647825" y="6086475"/>
            <a:ext cx="38100" cy="365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97" name="Line 877"/>
          <p:cNvSpPr>
            <a:spLocks noChangeShapeType="1"/>
          </p:cNvSpPr>
          <p:nvPr/>
        </p:nvSpPr>
        <p:spPr bwMode="auto">
          <a:xfrm>
            <a:off x="1703388" y="6142038"/>
            <a:ext cx="7937" cy="111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98" name="Line 878"/>
          <p:cNvSpPr>
            <a:spLocks noChangeShapeType="1"/>
          </p:cNvSpPr>
          <p:nvPr/>
        </p:nvSpPr>
        <p:spPr bwMode="auto">
          <a:xfrm>
            <a:off x="1711325" y="6153150"/>
            <a:ext cx="22225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99" name="Line 879"/>
          <p:cNvSpPr>
            <a:spLocks noChangeShapeType="1"/>
          </p:cNvSpPr>
          <p:nvPr/>
        </p:nvSpPr>
        <p:spPr bwMode="auto">
          <a:xfrm>
            <a:off x="1746250" y="6208713"/>
            <a:ext cx="30163" cy="428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00" name="Line 880"/>
          <p:cNvSpPr>
            <a:spLocks noChangeShapeType="1"/>
          </p:cNvSpPr>
          <p:nvPr/>
        </p:nvSpPr>
        <p:spPr bwMode="auto">
          <a:xfrm>
            <a:off x="1790700" y="6273800"/>
            <a:ext cx="26988" cy="428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01" name="Line 881"/>
          <p:cNvSpPr>
            <a:spLocks noChangeShapeType="1"/>
          </p:cNvSpPr>
          <p:nvPr/>
        </p:nvSpPr>
        <p:spPr bwMode="auto">
          <a:xfrm>
            <a:off x="1833563" y="6338888"/>
            <a:ext cx="23812" cy="365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02" name="Line 882"/>
          <p:cNvSpPr>
            <a:spLocks noChangeShapeType="1"/>
          </p:cNvSpPr>
          <p:nvPr/>
        </p:nvSpPr>
        <p:spPr bwMode="auto">
          <a:xfrm>
            <a:off x="1857375" y="6375400"/>
            <a:ext cx="6350" cy="47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03" name="Line 883"/>
          <p:cNvSpPr>
            <a:spLocks noChangeShapeType="1"/>
          </p:cNvSpPr>
          <p:nvPr/>
        </p:nvSpPr>
        <p:spPr bwMode="auto">
          <a:xfrm>
            <a:off x="1885950" y="6392863"/>
            <a:ext cx="46038" cy="254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04" name="Line 884"/>
          <p:cNvSpPr>
            <a:spLocks noChangeShapeType="1"/>
          </p:cNvSpPr>
          <p:nvPr/>
        </p:nvSpPr>
        <p:spPr bwMode="auto">
          <a:xfrm>
            <a:off x="1955800" y="6430963"/>
            <a:ext cx="46038" cy="238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05" name="Line 885"/>
          <p:cNvSpPr>
            <a:spLocks noChangeShapeType="1"/>
          </p:cNvSpPr>
          <p:nvPr/>
        </p:nvSpPr>
        <p:spPr bwMode="auto">
          <a:xfrm flipV="1">
            <a:off x="2012950" y="6386513"/>
            <a:ext cx="17463" cy="492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06" name="Line 886"/>
          <p:cNvSpPr>
            <a:spLocks noChangeShapeType="1"/>
          </p:cNvSpPr>
          <p:nvPr/>
        </p:nvSpPr>
        <p:spPr bwMode="auto">
          <a:xfrm flipV="1">
            <a:off x="2041525" y="6313488"/>
            <a:ext cx="17463" cy="492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07" name="Line 887"/>
          <p:cNvSpPr>
            <a:spLocks noChangeShapeType="1"/>
          </p:cNvSpPr>
          <p:nvPr/>
        </p:nvSpPr>
        <p:spPr bwMode="auto">
          <a:xfrm flipV="1">
            <a:off x="2066925" y="6238875"/>
            <a:ext cx="1905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08" name="Line 888"/>
          <p:cNvSpPr>
            <a:spLocks noChangeShapeType="1"/>
          </p:cNvSpPr>
          <p:nvPr/>
        </p:nvSpPr>
        <p:spPr bwMode="auto">
          <a:xfrm flipV="1">
            <a:off x="2095500" y="6167438"/>
            <a:ext cx="17463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09" name="Line 889"/>
          <p:cNvSpPr>
            <a:spLocks noChangeShapeType="1"/>
          </p:cNvSpPr>
          <p:nvPr/>
        </p:nvSpPr>
        <p:spPr bwMode="auto">
          <a:xfrm flipV="1">
            <a:off x="2124075" y="6092825"/>
            <a:ext cx="17463" cy="492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10" name="Line 890"/>
          <p:cNvSpPr>
            <a:spLocks noChangeShapeType="1"/>
          </p:cNvSpPr>
          <p:nvPr/>
        </p:nvSpPr>
        <p:spPr bwMode="auto">
          <a:xfrm>
            <a:off x="2149475" y="6069013"/>
            <a:ext cx="49213" cy="238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11" name="Line 891"/>
          <p:cNvSpPr>
            <a:spLocks noChangeShapeType="1"/>
          </p:cNvSpPr>
          <p:nvPr/>
        </p:nvSpPr>
        <p:spPr bwMode="auto">
          <a:xfrm>
            <a:off x="2219325" y="6105525"/>
            <a:ext cx="46038" cy="238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12" name="Line 892"/>
          <p:cNvSpPr>
            <a:spLocks noChangeShapeType="1"/>
          </p:cNvSpPr>
          <p:nvPr/>
        </p:nvSpPr>
        <p:spPr bwMode="auto">
          <a:xfrm>
            <a:off x="2289175" y="6142038"/>
            <a:ext cx="6350" cy="31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13" name="Line 893"/>
          <p:cNvSpPr>
            <a:spLocks noChangeShapeType="1"/>
          </p:cNvSpPr>
          <p:nvPr/>
        </p:nvSpPr>
        <p:spPr bwMode="auto">
          <a:xfrm flipV="1">
            <a:off x="2295525" y="6107113"/>
            <a:ext cx="25400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14" name="Line 894"/>
          <p:cNvSpPr>
            <a:spLocks noChangeShapeType="1"/>
          </p:cNvSpPr>
          <p:nvPr/>
        </p:nvSpPr>
        <p:spPr bwMode="auto">
          <a:xfrm flipV="1">
            <a:off x="2333625" y="6040438"/>
            <a:ext cx="25400" cy="460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15" name="Line 895"/>
          <p:cNvSpPr>
            <a:spLocks noChangeShapeType="1"/>
          </p:cNvSpPr>
          <p:nvPr/>
        </p:nvSpPr>
        <p:spPr bwMode="auto">
          <a:xfrm flipV="1">
            <a:off x="2373313" y="5972175"/>
            <a:ext cx="26987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16" name="Line 896"/>
          <p:cNvSpPr>
            <a:spLocks noChangeShapeType="1"/>
          </p:cNvSpPr>
          <p:nvPr/>
        </p:nvSpPr>
        <p:spPr bwMode="auto">
          <a:xfrm flipV="1">
            <a:off x="2414588" y="5907088"/>
            <a:ext cx="25400" cy="444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17" name="Line 897"/>
          <p:cNvSpPr>
            <a:spLocks noChangeShapeType="1"/>
          </p:cNvSpPr>
          <p:nvPr/>
        </p:nvSpPr>
        <p:spPr bwMode="auto">
          <a:xfrm>
            <a:off x="2455863" y="5924550"/>
            <a:ext cx="25400" cy="444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18" name="Line 898"/>
          <p:cNvSpPr>
            <a:spLocks noChangeShapeType="1"/>
          </p:cNvSpPr>
          <p:nvPr/>
        </p:nvSpPr>
        <p:spPr bwMode="auto">
          <a:xfrm>
            <a:off x="2493963" y="5992813"/>
            <a:ext cx="28575" cy="428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19" name="Line 899"/>
          <p:cNvSpPr>
            <a:spLocks noChangeShapeType="1"/>
          </p:cNvSpPr>
          <p:nvPr/>
        </p:nvSpPr>
        <p:spPr bwMode="auto">
          <a:xfrm>
            <a:off x="2536825" y="6057900"/>
            <a:ext cx="25400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20" name="Line 900"/>
          <p:cNvSpPr>
            <a:spLocks noChangeShapeType="1"/>
          </p:cNvSpPr>
          <p:nvPr/>
        </p:nvSpPr>
        <p:spPr bwMode="auto">
          <a:xfrm>
            <a:off x="2574925" y="6124575"/>
            <a:ext cx="14288" cy="206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21" name="Line 901"/>
          <p:cNvSpPr>
            <a:spLocks noChangeShapeType="1"/>
          </p:cNvSpPr>
          <p:nvPr/>
        </p:nvSpPr>
        <p:spPr bwMode="auto">
          <a:xfrm>
            <a:off x="2589213" y="6145213"/>
            <a:ext cx="12700" cy="254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22" name="Line 902"/>
          <p:cNvSpPr>
            <a:spLocks noChangeShapeType="1"/>
          </p:cNvSpPr>
          <p:nvPr/>
        </p:nvSpPr>
        <p:spPr bwMode="auto">
          <a:xfrm>
            <a:off x="2613025" y="6194425"/>
            <a:ext cx="20638" cy="492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23" name="Line 903"/>
          <p:cNvSpPr>
            <a:spLocks noChangeShapeType="1"/>
          </p:cNvSpPr>
          <p:nvPr/>
        </p:nvSpPr>
        <p:spPr bwMode="auto">
          <a:xfrm>
            <a:off x="2644775" y="6267450"/>
            <a:ext cx="23813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24" name="Line 904"/>
          <p:cNvSpPr>
            <a:spLocks noChangeShapeType="1"/>
          </p:cNvSpPr>
          <p:nvPr/>
        </p:nvSpPr>
        <p:spPr bwMode="auto">
          <a:xfrm>
            <a:off x="2679700" y="6337300"/>
            <a:ext cx="22225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25" name="Line 905"/>
          <p:cNvSpPr>
            <a:spLocks noChangeShapeType="1"/>
          </p:cNvSpPr>
          <p:nvPr/>
        </p:nvSpPr>
        <p:spPr bwMode="auto">
          <a:xfrm>
            <a:off x="2713038" y="6407150"/>
            <a:ext cx="22225" cy="428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26" name="Line 906"/>
          <p:cNvSpPr>
            <a:spLocks noChangeShapeType="1"/>
          </p:cNvSpPr>
          <p:nvPr/>
        </p:nvSpPr>
        <p:spPr bwMode="auto">
          <a:xfrm flipV="1">
            <a:off x="2735263" y="6445250"/>
            <a:ext cx="1587" cy="47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27" name="Line 907"/>
          <p:cNvSpPr>
            <a:spLocks noChangeShapeType="1"/>
          </p:cNvSpPr>
          <p:nvPr/>
        </p:nvSpPr>
        <p:spPr bwMode="auto">
          <a:xfrm flipV="1">
            <a:off x="2747963" y="6375400"/>
            <a:ext cx="22225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28" name="Line 908"/>
          <p:cNvSpPr>
            <a:spLocks noChangeShapeType="1"/>
          </p:cNvSpPr>
          <p:nvPr/>
        </p:nvSpPr>
        <p:spPr bwMode="auto">
          <a:xfrm flipV="1">
            <a:off x="2781300" y="6303963"/>
            <a:ext cx="20638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29" name="Line 909"/>
          <p:cNvSpPr>
            <a:spLocks noChangeShapeType="1"/>
          </p:cNvSpPr>
          <p:nvPr/>
        </p:nvSpPr>
        <p:spPr bwMode="auto">
          <a:xfrm flipV="1">
            <a:off x="2813050" y="6234113"/>
            <a:ext cx="22225" cy="460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30" name="Line 910"/>
          <p:cNvSpPr>
            <a:spLocks noChangeShapeType="1"/>
          </p:cNvSpPr>
          <p:nvPr/>
        </p:nvSpPr>
        <p:spPr bwMode="auto">
          <a:xfrm flipV="1">
            <a:off x="2847975" y="6162675"/>
            <a:ext cx="22225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31" name="Line 911"/>
          <p:cNvSpPr>
            <a:spLocks noChangeShapeType="1"/>
          </p:cNvSpPr>
          <p:nvPr/>
        </p:nvSpPr>
        <p:spPr bwMode="auto">
          <a:xfrm>
            <a:off x="2881313" y="6138863"/>
            <a:ext cx="0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32" name="Line 912"/>
          <p:cNvSpPr>
            <a:spLocks noChangeShapeType="1"/>
          </p:cNvSpPr>
          <p:nvPr/>
        </p:nvSpPr>
        <p:spPr bwMode="auto">
          <a:xfrm flipV="1">
            <a:off x="2881313" y="6092825"/>
            <a:ext cx="23812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33" name="Line 913"/>
          <p:cNvSpPr>
            <a:spLocks noChangeShapeType="1"/>
          </p:cNvSpPr>
          <p:nvPr/>
        </p:nvSpPr>
        <p:spPr bwMode="auto">
          <a:xfrm flipV="1">
            <a:off x="2916238" y="6022975"/>
            <a:ext cx="23812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34" name="Line 914"/>
          <p:cNvSpPr>
            <a:spLocks noChangeShapeType="1"/>
          </p:cNvSpPr>
          <p:nvPr/>
        </p:nvSpPr>
        <p:spPr bwMode="auto">
          <a:xfrm flipV="1">
            <a:off x="2952750" y="5953125"/>
            <a:ext cx="23813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35" name="Line 915"/>
          <p:cNvSpPr>
            <a:spLocks noChangeShapeType="1"/>
          </p:cNvSpPr>
          <p:nvPr/>
        </p:nvSpPr>
        <p:spPr bwMode="auto">
          <a:xfrm flipV="1">
            <a:off x="2987675" y="5883275"/>
            <a:ext cx="26988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36" name="Line 916"/>
          <p:cNvSpPr>
            <a:spLocks noChangeShapeType="1"/>
          </p:cNvSpPr>
          <p:nvPr/>
        </p:nvSpPr>
        <p:spPr bwMode="auto">
          <a:xfrm flipV="1">
            <a:off x="3024188" y="5856288"/>
            <a:ext cx="3175" cy="47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37" name="Line 917"/>
          <p:cNvSpPr>
            <a:spLocks noChangeShapeType="1"/>
          </p:cNvSpPr>
          <p:nvPr/>
        </p:nvSpPr>
        <p:spPr bwMode="auto">
          <a:xfrm>
            <a:off x="3027363" y="5856288"/>
            <a:ext cx="17462" cy="460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38" name="Line 918"/>
          <p:cNvSpPr>
            <a:spLocks noChangeShapeType="1"/>
          </p:cNvSpPr>
          <p:nvPr/>
        </p:nvSpPr>
        <p:spPr bwMode="auto">
          <a:xfrm>
            <a:off x="3052763" y="5929313"/>
            <a:ext cx="17462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39" name="Line 919"/>
          <p:cNvSpPr>
            <a:spLocks noChangeShapeType="1"/>
          </p:cNvSpPr>
          <p:nvPr/>
        </p:nvSpPr>
        <p:spPr bwMode="auto">
          <a:xfrm>
            <a:off x="3081338" y="6000750"/>
            <a:ext cx="17462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40" name="Line 920"/>
          <p:cNvSpPr>
            <a:spLocks noChangeShapeType="1"/>
          </p:cNvSpPr>
          <p:nvPr/>
        </p:nvSpPr>
        <p:spPr bwMode="auto">
          <a:xfrm>
            <a:off x="3108325" y="6075363"/>
            <a:ext cx="19050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41" name="Line 921"/>
          <p:cNvSpPr>
            <a:spLocks noChangeShapeType="1"/>
          </p:cNvSpPr>
          <p:nvPr/>
        </p:nvSpPr>
        <p:spPr bwMode="auto">
          <a:xfrm>
            <a:off x="3136900" y="6149975"/>
            <a:ext cx="17463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42" name="Line 922"/>
          <p:cNvSpPr>
            <a:spLocks noChangeShapeType="1"/>
          </p:cNvSpPr>
          <p:nvPr/>
        </p:nvSpPr>
        <p:spPr bwMode="auto">
          <a:xfrm>
            <a:off x="3163888" y="6221413"/>
            <a:ext cx="9525" cy="238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43" name="Line 923"/>
          <p:cNvSpPr>
            <a:spLocks noChangeShapeType="1"/>
          </p:cNvSpPr>
          <p:nvPr/>
        </p:nvSpPr>
        <p:spPr bwMode="auto">
          <a:xfrm>
            <a:off x="3173413" y="6245225"/>
            <a:ext cx="17462" cy="190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44" name="Line 924"/>
          <p:cNvSpPr>
            <a:spLocks noChangeShapeType="1"/>
          </p:cNvSpPr>
          <p:nvPr/>
        </p:nvSpPr>
        <p:spPr bwMode="auto">
          <a:xfrm>
            <a:off x="3209925" y="6284913"/>
            <a:ext cx="34925" cy="365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45" name="Line 925"/>
          <p:cNvSpPr>
            <a:spLocks noChangeShapeType="1"/>
          </p:cNvSpPr>
          <p:nvPr/>
        </p:nvSpPr>
        <p:spPr bwMode="auto">
          <a:xfrm>
            <a:off x="3262313" y="6342063"/>
            <a:ext cx="38100" cy="365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46" name="Line 926"/>
          <p:cNvSpPr>
            <a:spLocks noChangeShapeType="1"/>
          </p:cNvSpPr>
          <p:nvPr/>
        </p:nvSpPr>
        <p:spPr bwMode="auto">
          <a:xfrm>
            <a:off x="3317875" y="6397625"/>
            <a:ext cx="1588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47" name="Line 927"/>
          <p:cNvSpPr>
            <a:spLocks noChangeShapeType="1"/>
          </p:cNvSpPr>
          <p:nvPr/>
        </p:nvSpPr>
        <p:spPr bwMode="auto">
          <a:xfrm flipV="1">
            <a:off x="3319463" y="6354763"/>
            <a:ext cx="23812" cy="428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48" name="Line 928"/>
          <p:cNvSpPr>
            <a:spLocks noChangeShapeType="1"/>
          </p:cNvSpPr>
          <p:nvPr/>
        </p:nvSpPr>
        <p:spPr bwMode="auto">
          <a:xfrm flipV="1">
            <a:off x="3355975" y="6286500"/>
            <a:ext cx="26988" cy="444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49" name="Line 929"/>
          <p:cNvSpPr>
            <a:spLocks noChangeShapeType="1"/>
          </p:cNvSpPr>
          <p:nvPr/>
        </p:nvSpPr>
        <p:spPr bwMode="auto">
          <a:xfrm flipV="1">
            <a:off x="3395663" y="6216650"/>
            <a:ext cx="26987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50" name="Line 930"/>
          <p:cNvSpPr>
            <a:spLocks noChangeShapeType="1"/>
          </p:cNvSpPr>
          <p:nvPr/>
        </p:nvSpPr>
        <p:spPr bwMode="auto">
          <a:xfrm flipV="1">
            <a:off x="3435350" y="6149975"/>
            <a:ext cx="25400" cy="444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51" name="Freeform 931"/>
          <p:cNvSpPr>
            <a:spLocks/>
          </p:cNvSpPr>
          <p:nvPr/>
        </p:nvSpPr>
        <p:spPr bwMode="auto">
          <a:xfrm>
            <a:off x="528638" y="6281738"/>
            <a:ext cx="30162" cy="26987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10" y="0"/>
                </a:moveTo>
                <a:lnTo>
                  <a:pt x="0" y="17"/>
                </a:lnTo>
                <a:lnTo>
                  <a:pt x="19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52" name="Freeform 932"/>
          <p:cNvSpPr>
            <a:spLocks/>
          </p:cNvSpPr>
          <p:nvPr/>
        </p:nvSpPr>
        <p:spPr bwMode="auto">
          <a:xfrm>
            <a:off x="674688" y="6205538"/>
            <a:ext cx="30162" cy="26987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10" y="0"/>
                </a:moveTo>
                <a:lnTo>
                  <a:pt x="0" y="17"/>
                </a:lnTo>
                <a:lnTo>
                  <a:pt x="19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53" name="Freeform 933"/>
          <p:cNvSpPr>
            <a:spLocks/>
          </p:cNvSpPr>
          <p:nvPr/>
        </p:nvSpPr>
        <p:spPr bwMode="auto">
          <a:xfrm>
            <a:off x="820738" y="5975350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10" y="0"/>
                </a:moveTo>
                <a:lnTo>
                  <a:pt x="0" y="16"/>
                </a:lnTo>
                <a:lnTo>
                  <a:pt x="19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54" name="Freeform 934"/>
          <p:cNvSpPr>
            <a:spLocks/>
          </p:cNvSpPr>
          <p:nvPr/>
        </p:nvSpPr>
        <p:spPr bwMode="auto">
          <a:xfrm>
            <a:off x="966788" y="6135688"/>
            <a:ext cx="31750" cy="26987"/>
          </a:xfrm>
          <a:custGeom>
            <a:avLst/>
            <a:gdLst>
              <a:gd name="T0" fmla="*/ 2147483647 w 20"/>
              <a:gd name="T1" fmla="*/ 0 h 17"/>
              <a:gd name="T2" fmla="*/ 0 w 20"/>
              <a:gd name="T3" fmla="*/ 2147483647 h 17"/>
              <a:gd name="T4" fmla="*/ 2147483647 w 20"/>
              <a:gd name="T5" fmla="*/ 2147483647 h 17"/>
              <a:gd name="T6" fmla="*/ 2147483647 w 20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7">
                <a:moveTo>
                  <a:pt x="10" y="0"/>
                </a:moveTo>
                <a:lnTo>
                  <a:pt x="0" y="17"/>
                </a:lnTo>
                <a:lnTo>
                  <a:pt x="20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55" name="Freeform 935"/>
          <p:cNvSpPr>
            <a:spLocks/>
          </p:cNvSpPr>
          <p:nvPr/>
        </p:nvSpPr>
        <p:spPr bwMode="auto">
          <a:xfrm>
            <a:off x="1112838" y="6438900"/>
            <a:ext cx="28575" cy="26988"/>
          </a:xfrm>
          <a:custGeom>
            <a:avLst/>
            <a:gdLst>
              <a:gd name="T0" fmla="*/ 2147483647 w 18"/>
              <a:gd name="T1" fmla="*/ 0 h 17"/>
              <a:gd name="T2" fmla="*/ 0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17">
                <a:moveTo>
                  <a:pt x="10" y="0"/>
                </a:moveTo>
                <a:lnTo>
                  <a:pt x="0" y="17"/>
                </a:lnTo>
                <a:lnTo>
                  <a:pt x="18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56" name="Freeform 936"/>
          <p:cNvSpPr>
            <a:spLocks/>
          </p:cNvSpPr>
          <p:nvPr/>
        </p:nvSpPr>
        <p:spPr bwMode="auto">
          <a:xfrm>
            <a:off x="1258888" y="6135688"/>
            <a:ext cx="28575" cy="26987"/>
          </a:xfrm>
          <a:custGeom>
            <a:avLst/>
            <a:gdLst>
              <a:gd name="T0" fmla="*/ 2147483647 w 18"/>
              <a:gd name="T1" fmla="*/ 0 h 17"/>
              <a:gd name="T2" fmla="*/ 0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17">
                <a:moveTo>
                  <a:pt x="10" y="0"/>
                </a:moveTo>
                <a:lnTo>
                  <a:pt x="0" y="17"/>
                </a:lnTo>
                <a:lnTo>
                  <a:pt x="18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57" name="Freeform 937"/>
          <p:cNvSpPr>
            <a:spLocks/>
          </p:cNvSpPr>
          <p:nvPr/>
        </p:nvSpPr>
        <p:spPr bwMode="auto">
          <a:xfrm>
            <a:off x="1406525" y="5983288"/>
            <a:ext cx="26988" cy="26987"/>
          </a:xfrm>
          <a:custGeom>
            <a:avLst/>
            <a:gdLst>
              <a:gd name="T0" fmla="*/ 2147483647 w 17"/>
              <a:gd name="T1" fmla="*/ 0 h 17"/>
              <a:gd name="T2" fmla="*/ 0 w 17"/>
              <a:gd name="T3" fmla="*/ 2147483647 h 17"/>
              <a:gd name="T4" fmla="*/ 2147483647 w 17"/>
              <a:gd name="T5" fmla="*/ 2147483647 h 17"/>
              <a:gd name="T6" fmla="*/ 2147483647 w 17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7">
                <a:moveTo>
                  <a:pt x="8" y="0"/>
                </a:moveTo>
                <a:lnTo>
                  <a:pt x="0" y="17"/>
                </a:lnTo>
                <a:lnTo>
                  <a:pt x="17" y="17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58" name="Freeform 938"/>
          <p:cNvSpPr>
            <a:spLocks/>
          </p:cNvSpPr>
          <p:nvPr/>
        </p:nvSpPr>
        <p:spPr bwMode="auto">
          <a:xfrm>
            <a:off x="1552575" y="5983288"/>
            <a:ext cx="28575" cy="26987"/>
          </a:xfrm>
          <a:custGeom>
            <a:avLst/>
            <a:gdLst>
              <a:gd name="T0" fmla="*/ 2147483647 w 18"/>
              <a:gd name="T1" fmla="*/ 0 h 17"/>
              <a:gd name="T2" fmla="*/ 0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17">
                <a:moveTo>
                  <a:pt x="8" y="0"/>
                </a:moveTo>
                <a:lnTo>
                  <a:pt x="0" y="17"/>
                </a:lnTo>
                <a:lnTo>
                  <a:pt x="18" y="17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59" name="Freeform 939"/>
          <p:cNvSpPr>
            <a:spLocks/>
          </p:cNvSpPr>
          <p:nvPr/>
        </p:nvSpPr>
        <p:spPr bwMode="auto">
          <a:xfrm>
            <a:off x="1695450" y="6135688"/>
            <a:ext cx="31750" cy="26987"/>
          </a:xfrm>
          <a:custGeom>
            <a:avLst/>
            <a:gdLst>
              <a:gd name="T0" fmla="*/ 2147483647 w 20"/>
              <a:gd name="T1" fmla="*/ 0 h 17"/>
              <a:gd name="T2" fmla="*/ 0 w 20"/>
              <a:gd name="T3" fmla="*/ 2147483647 h 17"/>
              <a:gd name="T4" fmla="*/ 2147483647 w 20"/>
              <a:gd name="T5" fmla="*/ 2147483647 h 17"/>
              <a:gd name="T6" fmla="*/ 2147483647 w 20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7">
                <a:moveTo>
                  <a:pt x="10" y="0"/>
                </a:moveTo>
                <a:lnTo>
                  <a:pt x="0" y="17"/>
                </a:lnTo>
                <a:lnTo>
                  <a:pt x="20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60" name="Freeform 940"/>
          <p:cNvSpPr>
            <a:spLocks/>
          </p:cNvSpPr>
          <p:nvPr/>
        </p:nvSpPr>
        <p:spPr bwMode="auto">
          <a:xfrm>
            <a:off x="1841500" y="6357938"/>
            <a:ext cx="31750" cy="26987"/>
          </a:xfrm>
          <a:custGeom>
            <a:avLst/>
            <a:gdLst>
              <a:gd name="T0" fmla="*/ 2147483647 w 20"/>
              <a:gd name="T1" fmla="*/ 0 h 17"/>
              <a:gd name="T2" fmla="*/ 0 w 20"/>
              <a:gd name="T3" fmla="*/ 2147483647 h 17"/>
              <a:gd name="T4" fmla="*/ 2147483647 w 20"/>
              <a:gd name="T5" fmla="*/ 2147483647 h 17"/>
              <a:gd name="T6" fmla="*/ 2147483647 w 20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7">
                <a:moveTo>
                  <a:pt x="10" y="0"/>
                </a:moveTo>
                <a:lnTo>
                  <a:pt x="0" y="17"/>
                </a:lnTo>
                <a:lnTo>
                  <a:pt x="20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61" name="Freeform 941"/>
          <p:cNvSpPr>
            <a:spLocks/>
          </p:cNvSpPr>
          <p:nvPr/>
        </p:nvSpPr>
        <p:spPr bwMode="auto">
          <a:xfrm>
            <a:off x="1989138" y="6438900"/>
            <a:ext cx="30162" cy="26988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9" y="0"/>
                </a:moveTo>
                <a:lnTo>
                  <a:pt x="0" y="17"/>
                </a:lnTo>
                <a:lnTo>
                  <a:pt x="19" y="17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62" name="Freeform 942"/>
          <p:cNvSpPr>
            <a:spLocks/>
          </p:cNvSpPr>
          <p:nvPr/>
        </p:nvSpPr>
        <p:spPr bwMode="auto">
          <a:xfrm>
            <a:off x="2135188" y="6051550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9" y="0"/>
                </a:moveTo>
                <a:lnTo>
                  <a:pt x="0" y="16"/>
                </a:lnTo>
                <a:lnTo>
                  <a:pt x="19" y="16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63" name="Freeform 943"/>
          <p:cNvSpPr>
            <a:spLocks/>
          </p:cNvSpPr>
          <p:nvPr/>
        </p:nvSpPr>
        <p:spPr bwMode="auto">
          <a:xfrm>
            <a:off x="2281238" y="6127750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9" y="0"/>
                </a:moveTo>
                <a:lnTo>
                  <a:pt x="0" y="16"/>
                </a:lnTo>
                <a:lnTo>
                  <a:pt x="19" y="16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64" name="Freeform 944"/>
          <p:cNvSpPr>
            <a:spLocks/>
          </p:cNvSpPr>
          <p:nvPr/>
        </p:nvSpPr>
        <p:spPr bwMode="auto">
          <a:xfrm>
            <a:off x="2427288" y="5888038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9" y="0"/>
                </a:moveTo>
                <a:lnTo>
                  <a:pt x="0" y="16"/>
                </a:lnTo>
                <a:lnTo>
                  <a:pt x="19" y="16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65" name="Freeform 945"/>
          <p:cNvSpPr>
            <a:spLocks/>
          </p:cNvSpPr>
          <p:nvPr/>
        </p:nvSpPr>
        <p:spPr bwMode="auto">
          <a:xfrm>
            <a:off x="2573338" y="6127750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10" y="0"/>
                </a:moveTo>
                <a:lnTo>
                  <a:pt x="0" y="16"/>
                </a:lnTo>
                <a:lnTo>
                  <a:pt x="19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66" name="Freeform 946"/>
          <p:cNvSpPr>
            <a:spLocks/>
          </p:cNvSpPr>
          <p:nvPr/>
        </p:nvSpPr>
        <p:spPr bwMode="auto">
          <a:xfrm>
            <a:off x="2719388" y="6432550"/>
            <a:ext cx="30162" cy="26988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10" y="0"/>
                </a:moveTo>
                <a:lnTo>
                  <a:pt x="0" y="17"/>
                </a:lnTo>
                <a:lnTo>
                  <a:pt x="19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67" name="Freeform 947"/>
          <p:cNvSpPr>
            <a:spLocks/>
          </p:cNvSpPr>
          <p:nvPr/>
        </p:nvSpPr>
        <p:spPr bwMode="auto">
          <a:xfrm>
            <a:off x="2865438" y="6121400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10" y="0"/>
                </a:moveTo>
                <a:lnTo>
                  <a:pt x="0" y="16"/>
                </a:lnTo>
                <a:lnTo>
                  <a:pt x="19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68" name="Freeform 948"/>
          <p:cNvSpPr>
            <a:spLocks/>
          </p:cNvSpPr>
          <p:nvPr/>
        </p:nvSpPr>
        <p:spPr bwMode="auto">
          <a:xfrm>
            <a:off x="3011488" y="5838825"/>
            <a:ext cx="30162" cy="26988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10" y="0"/>
                </a:moveTo>
                <a:lnTo>
                  <a:pt x="0" y="17"/>
                </a:lnTo>
                <a:lnTo>
                  <a:pt x="19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69" name="Freeform 949"/>
          <p:cNvSpPr>
            <a:spLocks/>
          </p:cNvSpPr>
          <p:nvPr/>
        </p:nvSpPr>
        <p:spPr bwMode="auto">
          <a:xfrm>
            <a:off x="3157538" y="6227763"/>
            <a:ext cx="31750" cy="26987"/>
          </a:xfrm>
          <a:custGeom>
            <a:avLst/>
            <a:gdLst>
              <a:gd name="T0" fmla="*/ 2147483647 w 20"/>
              <a:gd name="T1" fmla="*/ 0 h 17"/>
              <a:gd name="T2" fmla="*/ 0 w 20"/>
              <a:gd name="T3" fmla="*/ 2147483647 h 17"/>
              <a:gd name="T4" fmla="*/ 2147483647 w 20"/>
              <a:gd name="T5" fmla="*/ 2147483647 h 17"/>
              <a:gd name="T6" fmla="*/ 2147483647 w 20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7">
                <a:moveTo>
                  <a:pt x="10" y="0"/>
                </a:moveTo>
                <a:lnTo>
                  <a:pt x="0" y="17"/>
                </a:lnTo>
                <a:lnTo>
                  <a:pt x="20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70" name="Freeform 950"/>
          <p:cNvSpPr>
            <a:spLocks/>
          </p:cNvSpPr>
          <p:nvPr/>
        </p:nvSpPr>
        <p:spPr bwMode="auto">
          <a:xfrm>
            <a:off x="3303588" y="6380163"/>
            <a:ext cx="31750" cy="26987"/>
          </a:xfrm>
          <a:custGeom>
            <a:avLst/>
            <a:gdLst>
              <a:gd name="T0" fmla="*/ 2147483647 w 20"/>
              <a:gd name="T1" fmla="*/ 0 h 17"/>
              <a:gd name="T2" fmla="*/ 0 w 20"/>
              <a:gd name="T3" fmla="*/ 2147483647 h 17"/>
              <a:gd name="T4" fmla="*/ 2147483647 w 20"/>
              <a:gd name="T5" fmla="*/ 2147483647 h 17"/>
              <a:gd name="T6" fmla="*/ 2147483647 w 20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7">
                <a:moveTo>
                  <a:pt x="10" y="0"/>
                </a:moveTo>
                <a:lnTo>
                  <a:pt x="0" y="17"/>
                </a:lnTo>
                <a:lnTo>
                  <a:pt x="20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71" name="Freeform 951"/>
          <p:cNvSpPr>
            <a:spLocks/>
          </p:cNvSpPr>
          <p:nvPr/>
        </p:nvSpPr>
        <p:spPr bwMode="auto">
          <a:xfrm>
            <a:off x="3451225" y="6127750"/>
            <a:ext cx="26988" cy="25400"/>
          </a:xfrm>
          <a:custGeom>
            <a:avLst/>
            <a:gdLst>
              <a:gd name="T0" fmla="*/ 2147483647 w 17"/>
              <a:gd name="T1" fmla="*/ 0 h 16"/>
              <a:gd name="T2" fmla="*/ 0 w 17"/>
              <a:gd name="T3" fmla="*/ 2147483647 h 16"/>
              <a:gd name="T4" fmla="*/ 2147483647 w 17"/>
              <a:gd name="T5" fmla="*/ 2147483647 h 16"/>
              <a:gd name="T6" fmla="*/ 2147483647 w 17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6">
                <a:moveTo>
                  <a:pt x="9" y="0"/>
                </a:moveTo>
                <a:lnTo>
                  <a:pt x="0" y="16"/>
                </a:lnTo>
                <a:lnTo>
                  <a:pt x="17" y="16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72" name="Line 952"/>
          <p:cNvSpPr>
            <a:spLocks noChangeShapeType="1"/>
          </p:cNvSpPr>
          <p:nvPr/>
        </p:nvSpPr>
        <p:spPr bwMode="auto">
          <a:xfrm flipV="1">
            <a:off x="544513" y="65055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73" name="Line 953"/>
          <p:cNvSpPr>
            <a:spLocks noChangeShapeType="1"/>
          </p:cNvSpPr>
          <p:nvPr/>
        </p:nvSpPr>
        <p:spPr bwMode="auto">
          <a:xfrm flipV="1">
            <a:off x="544513" y="64262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74" name="Line 954"/>
          <p:cNvSpPr>
            <a:spLocks noChangeShapeType="1"/>
          </p:cNvSpPr>
          <p:nvPr/>
        </p:nvSpPr>
        <p:spPr bwMode="auto">
          <a:xfrm flipV="1">
            <a:off x="544513" y="63484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75" name="Line 955"/>
          <p:cNvSpPr>
            <a:spLocks noChangeShapeType="1"/>
          </p:cNvSpPr>
          <p:nvPr/>
        </p:nvSpPr>
        <p:spPr bwMode="auto">
          <a:xfrm flipV="1">
            <a:off x="544513" y="62690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76" name="Line 956"/>
          <p:cNvSpPr>
            <a:spLocks noChangeShapeType="1"/>
          </p:cNvSpPr>
          <p:nvPr/>
        </p:nvSpPr>
        <p:spPr bwMode="auto">
          <a:xfrm flipV="1">
            <a:off x="544513" y="61912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77" name="Line 957"/>
          <p:cNvSpPr>
            <a:spLocks noChangeShapeType="1"/>
          </p:cNvSpPr>
          <p:nvPr/>
        </p:nvSpPr>
        <p:spPr bwMode="auto">
          <a:xfrm flipV="1">
            <a:off x="544513" y="61118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78" name="Line 958"/>
          <p:cNvSpPr>
            <a:spLocks noChangeShapeType="1"/>
          </p:cNvSpPr>
          <p:nvPr/>
        </p:nvSpPr>
        <p:spPr bwMode="auto">
          <a:xfrm flipV="1">
            <a:off x="544513" y="60340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79" name="Line 959"/>
          <p:cNvSpPr>
            <a:spLocks noChangeShapeType="1"/>
          </p:cNvSpPr>
          <p:nvPr/>
        </p:nvSpPr>
        <p:spPr bwMode="auto">
          <a:xfrm flipV="1">
            <a:off x="544513" y="5957888"/>
            <a:ext cx="0" cy="492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80" name="Line 960"/>
          <p:cNvSpPr>
            <a:spLocks noChangeShapeType="1"/>
          </p:cNvSpPr>
          <p:nvPr/>
        </p:nvSpPr>
        <p:spPr bwMode="auto">
          <a:xfrm flipV="1">
            <a:off x="544513" y="58785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81" name="Line 961"/>
          <p:cNvSpPr>
            <a:spLocks noChangeShapeType="1"/>
          </p:cNvSpPr>
          <p:nvPr/>
        </p:nvSpPr>
        <p:spPr bwMode="auto">
          <a:xfrm flipV="1">
            <a:off x="544513" y="5826125"/>
            <a:ext cx="0" cy="269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82" name="Line 962"/>
          <p:cNvSpPr>
            <a:spLocks noChangeShapeType="1"/>
          </p:cNvSpPr>
          <p:nvPr/>
        </p:nvSpPr>
        <p:spPr bwMode="auto">
          <a:xfrm flipV="1">
            <a:off x="690563" y="64595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83" name="Line 963"/>
          <p:cNvSpPr>
            <a:spLocks noChangeShapeType="1"/>
          </p:cNvSpPr>
          <p:nvPr/>
        </p:nvSpPr>
        <p:spPr bwMode="auto">
          <a:xfrm flipV="1">
            <a:off x="690563" y="63801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84" name="Line 964"/>
          <p:cNvSpPr>
            <a:spLocks noChangeShapeType="1"/>
          </p:cNvSpPr>
          <p:nvPr/>
        </p:nvSpPr>
        <p:spPr bwMode="auto">
          <a:xfrm flipV="1">
            <a:off x="690563" y="63023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85" name="Line 965"/>
          <p:cNvSpPr>
            <a:spLocks noChangeShapeType="1"/>
          </p:cNvSpPr>
          <p:nvPr/>
        </p:nvSpPr>
        <p:spPr bwMode="auto">
          <a:xfrm flipV="1">
            <a:off x="690563" y="62230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86" name="Line 966"/>
          <p:cNvSpPr>
            <a:spLocks noChangeShapeType="1"/>
          </p:cNvSpPr>
          <p:nvPr/>
        </p:nvSpPr>
        <p:spPr bwMode="auto">
          <a:xfrm flipV="1">
            <a:off x="690563" y="61452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87" name="Line 967"/>
          <p:cNvSpPr>
            <a:spLocks noChangeShapeType="1"/>
          </p:cNvSpPr>
          <p:nvPr/>
        </p:nvSpPr>
        <p:spPr bwMode="auto">
          <a:xfrm flipV="1">
            <a:off x="690563" y="60658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88" name="Line 968"/>
          <p:cNvSpPr>
            <a:spLocks noChangeShapeType="1"/>
          </p:cNvSpPr>
          <p:nvPr/>
        </p:nvSpPr>
        <p:spPr bwMode="auto">
          <a:xfrm flipV="1">
            <a:off x="690563" y="5988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89" name="Line 969"/>
          <p:cNvSpPr>
            <a:spLocks noChangeShapeType="1"/>
          </p:cNvSpPr>
          <p:nvPr/>
        </p:nvSpPr>
        <p:spPr bwMode="auto">
          <a:xfrm flipV="1">
            <a:off x="690563" y="5908675"/>
            <a:ext cx="0" cy="555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0" name="Line 970"/>
          <p:cNvSpPr>
            <a:spLocks noChangeShapeType="1"/>
          </p:cNvSpPr>
          <p:nvPr/>
        </p:nvSpPr>
        <p:spPr bwMode="auto">
          <a:xfrm flipV="1">
            <a:off x="690563" y="5832475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1" name="Line 971"/>
          <p:cNvSpPr>
            <a:spLocks noChangeShapeType="1"/>
          </p:cNvSpPr>
          <p:nvPr/>
        </p:nvSpPr>
        <p:spPr bwMode="auto">
          <a:xfrm flipV="1">
            <a:off x="690563" y="57546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2" name="Line 972"/>
          <p:cNvSpPr>
            <a:spLocks noChangeShapeType="1"/>
          </p:cNvSpPr>
          <p:nvPr/>
        </p:nvSpPr>
        <p:spPr bwMode="auto">
          <a:xfrm flipV="1">
            <a:off x="836613" y="6307138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3" name="Line 973"/>
          <p:cNvSpPr>
            <a:spLocks noChangeShapeType="1"/>
          </p:cNvSpPr>
          <p:nvPr/>
        </p:nvSpPr>
        <p:spPr bwMode="auto">
          <a:xfrm flipV="1">
            <a:off x="836613" y="62277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4" name="Line 974"/>
          <p:cNvSpPr>
            <a:spLocks noChangeShapeType="1"/>
          </p:cNvSpPr>
          <p:nvPr/>
        </p:nvSpPr>
        <p:spPr bwMode="auto">
          <a:xfrm flipV="1">
            <a:off x="836613" y="61499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5" name="Line 975"/>
          <p:cNvSpPr>
            <a:spLocks noChangeShapeType="1"/>
          </p:cNvSpPr>
          <p:nvPr/>
        </p:nvSpPr>
        <p:spPr bwMode="auto">
          <a:xfrm flipV="1">
            <a:off x="836613" y="60706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6" name="Line 976"/>
          <p:cNvSpPr>
            <a:spLocks noChangeShapeType="1"/>
          </p:cNvSpPr>
          <p:nvPr/>
        </p:nvSpPr>
        <p:spPr bwMode="auto">
          <a:xfrm flipV="1">
            <a:off x="836613" y="59928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7" name="Line 977"/>
          <p:cNvSpPr>
            <a:spLocks noChangeShapeType="1"/>
          </p:cNvSpPr>
          <p:nvPr/>
        </p:nvSpPr>
        <p:spPr bwMode="auto">
          <a:xfrm flipV="1">
            <a:off x="836613" y="59134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8" name="Line 978"/>
          <p:cNvSpPr>
            <a:spLocks noChangeShapeType="1"/>
          </p:cNvSpPr>
          <p:nvPr/>
        </p:nvSpPr>
        <p:spPr bwMode="auto">
          <a:xfrm flipV="1">
            <a:off x="836613" y="58356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9" name="Line 979"/>
          <p:cNvSpPr>
            <a:spLocks noChangeShapeType="1"/>
          </p:cNvSpPr>
          <p:nvPr/>
        </p:nvSpPr>
        <p:spPr bwMode="auto">
          <a:xfrm flipV="1">
            <a:off x="836613" y="57562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00" name="Line 980"/>
          <p:cNvSpPr>
            <a:spLocks noChangeShapeType="1"/>
          </p:cNvSpPr>
          <p:nvPr/>
        </p:nvSpPr>
        <p:spPr bwMode="auto">
          <a:xfrm flipV="1">
            <a:off x="836613" y="56784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01" name="Line 981"/>
          <p:cNvSpPr>
            <a:spLocks noChangeShapeType="1"/>
          </p:cNvSpPr>
          <p:nvPr/>
        </p:nvSpPr>
        <p:spPr bwMode="auto">
          <a:xfrm flipV="1">
            <a:off x="836613" y="55991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02" name="Line 982"/>
          <p:cNvSpPr>
            <a:spLocks noChangeShapeType="1"/>
          </p:cNvSpPr>
          <p:nvPr/>
        </p:nvSpPr>
        <p:spPr bwMode="auto">
          <a:xfrm flipV="1">
            <a:off x="836613" y="55213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03" name="Line 983"/>
          <p:cNvSpPr>
            <a:spLocks noChangeShapeType="1"/>
          </p:cNvSpPr>
          <p:nvPr/>
        </p:nvSpPr>
        <p:spPr bwMode="auto">
          <a:xfrm flipV="1">
            <a:off x="836613" y="5445125"/>
            <a:ext cx="0" cy="492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04" name="Line 984"/>
          <p:cNvSpPr>
            <a:spLocks noChangeShapeType="1"/>
          </p:cNvSpPr>
          <p:nvPr/>
        </p:nvSpPr>
        <p:spPr bwMode="auto">
          <a:xfrm flipV="1">
            <a:off x="982663" y="64135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05" name="Line 985"/>
          <p:cNvSpPr>
            <a:spLocks noChangeShapeType="1"/>
          </p:cNvSpPr>
          <p:nvPr/>
        </p:nvSpPr>
        <p:spPr bwMode="auto">
          <a:xfrm flipV="1">
            <a:off x="982663" y="63341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06" name="Line 986"/>
          <p:cNvSpPr>
            <a:spLocks noChangeShapeType="1"/>
          </p:cNvSpPr>
          <p:nvPr/>
        </p:nvSpPr>
        <p:spPr bwMode="auto">
          <a:xfrm flipV="1">
            <a:off x="982663" y="62563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07" name="Line 987"/>
          <p:cNvSpPr>
            <a:spLocks noChangeShapeType="1"/>
          </p:cNvSpPr>
          <p:nvPr/>
        </p:nvSpPr>
        <p:spPr bwMode="auto">
          <a:xfrm flipV="1">
            <a:off x="982663" y="61769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08" name="Line 988"/>
          <p:cNvSpPr>
            <a:spLocks noChangeShapeType="1"/>
          </p:cNvSpPr>
          <p:nvPr/>
        </p:nvSpPr>
        <p:spPr bwMode="auto">
          <a:xfrm flipV="1">
            <a:off x="982663" y="60991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09" name="Line 989"/>
          <p:cNvSpPr>
            <a:spLocks noChangeShapeType="1"/>
          </p:cNvSpPr>
          <p:nvPr/>
        </p:nvSpPr>
        <p:spPr bwMode="auto">
          <a:xfrm flipV="1">
            <a:off x="982663" y="6021388"/>
            <a:ext cx="0" cy="539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10" name="Line 990"/>
          <p:cNvSpPr>
            <a:spLocks noChangeShapeType="1"/>
          </p:cNvSpPr>
          <p:nvPr/>
        </p:nvSpPr>
        <p:spPr bwMode="auto">
          <a:xfrm flipV="1">
            <a:off x="982663" y="5943600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11" name="Line 991"/>
          <p:cNvSpPr>
            <a:spLocks noChangeShapeType="1"/>
          </p:cNvSpPr>
          <p:nvPr/>
        </p:nvSpPr>
        <p:spPr bwMode="auto">
          <a:xfrm flipV="1">
            <a:off x="982663" y="58658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12" name="Line 992"/>
          <p:cNvSpPr>
            <a:spLocks noChangeShapeType="1"/>
          </p:cNvSpPr>
          <p:nvPr/>
        </p:nvSpPr>
        <p:spPr bwMode="auto">
          <a:xfrm flipV="1">
            <a:off x="982663" y="57864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13" name="Line 993"/>
          <p:cNvSpPr>
            <a:spLocks noChangeShapeType="1"/>
          </p:cNvSpPr>
          <p:nvPr/>
        </p:nvSpPr>
        <p:spPr bwMode="auto">
          <a:xfrm flipV="1">
            <a:off x="982663" y="57086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14" name="Line 994"/>
          <p:cNvSpPr>
            <a:spLocks noChangeShapeType="1"/>
          </p:cNvSpPr>
          <p:nvPr/>
        </p:nvSpPr>
        <p:spPr bwMode="auto">
          <a:xfrm flipV="1">
            <a:off x="982663" y="5645150"/>
            <a:ext cx="0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15" name="Line 995"/>
          <p:cNvSpPr>
            <a:spLocks noChangeShapeType="1"/>
          </p:cNvSpPr>
          <p:nvPr/>
        </p:nvSpPr>
        <p:spPr bwMode="auto">
          <a:xfrm flipV="1">
            <a:off x="1128713" y="65849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16" name="Line 996"/>
          <p:cNvSpPr>
            <a:spLocks noChangeShapeType="1"/>
          </p:cNvSpPr>
          <p:nvPr/>
        </p:nvSpPr>
        <p:spPr bwMode="auto">
          <a:xfrm flipV="1">
            <a:off x="1128713" y="65071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17" name="Line 998"/>
          <p:cNvSpPr>
            <a:spLocks noChangeShapeType="1"/>
          </p:cNvSpPr>
          <p:nvPr/>
        </p:nvSpPr>
        <p:spPr bwMode="auto">
          <a:xfrm flipV="1">
            <a:off x="1128713" y="64277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18" name="Line 999"/>
          <p:cNvSpPr>
            <a:spLocks noChangeShapeType="1"/>
          </p:cNvSpPr>
          <p:nvPr/>
        </p:nvSpPr>
        <p:spPr bwMode="auto">
          <a:xfrm flipV="1">
            <a:off x="1128713" y="63500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19" name="Line 1000"/>
          <p:cNvSpPr>
            <a:spLocks noChangeShapeType="1"/>
          </p:cNvSpPr>
          <p:nvPr/>
        </p:nvSpPr>
        <p:spPr bwMode="auto">
          <a:xfrm flipV="1">
            <a:off x="1128713" y="62722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20" name="Line 1001"/>
          <p:cNvSpPr>
            <a:spLocks noChangeShapeType="1"/>
          </p:cNvSpPr>
          <p:nvPr/>
        </p:nvSpPr>
        <p:spPr bwMode="auto">
          <a:xfrm flipV="1">
            <a:off x="1128713" y="61928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21" name="Line 1002"/>
          <p:cNvSpPr>
            <a:spLocks noChangeShapeType="1"/>
          </p:cNvSpPr>
          <p:nvPr/>
        </p:nvSpPr>
        <p:spPr bwMode="auto">
          <a:xfrm flipV="1">
            <a:off x="1128713" y="6115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22" name="Line 1003"/>
          <p:cNvSpPr>
            <a:spLocks noChangeShapeType="1"/>
          </p:cNvSpPr>
          <p:nvPr/>
        </p:nvSpPr>
        <p:spPr bwMode="auto">
          <a:xfrm flipV="1">
            <a:off x="1128713" y="6045200"/>
            <a:ext cx="0" cy="428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23" name="Line 1004"/>
          <p:cNvSpPr>
            <a:spLocks noChangeShapeType="1"/>
          </p:cNvSpPr>
          <p:nvPr/>
        </p:nvSpPr>
        <p:spPr bwMode="auto">
          <a:xfrm flipV="1">
            <a:off x="1274763" y="64135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24" name="Line 1005"/>
          <p:cNvSpPr>
            <a:spLocks noChangeShapeType="1"/>
          </p:cNvSpPr>
          <p:nvPr/>
        </p:nvSpPr>
        <p:spPr bwMode="auto">
          <a:xfrm flipV="1">
            <a:off x="1274763" y="63341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25" name="Line 1006"/>
          <p:cNvSpPr>
            <a:spLocks noChangeShapeType="1"/>
          </p:cNvSpPr>
          <p:nvPr/>
        </p:nvSpPr>
        <p:spPr bwMode="auto">
          <a:xfrm flipV="1">
            <a:off x="1274763" y="62563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26" name="Line 1007"/>
          <p:cNvSpPr>
            <a:spLocks noChangeShapeType="1"/>
          </p:cNvSpPr>
          <p:nvPr/>
        </p:nvSpPr>
        <p:spPr bwMode="auto">
          <a:xfrm flipV="1">
            <a:off x="1274763" y="61769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27" name="Line 1008"/>
          <p:cNvSpPr>
            <a:spLocks noChangeShapeType="1"/>
          </p:cNvSpPr>
          <p:nvPr/>
        </p:nvSpPr>
        <p:spPr bwMode="auto">
          <a:xfrm flipV="1">
            <a:off x="1274763" y="60991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28" name="Line 1009"/>
          <p:cNvSpPr>
            <a:spLocks noChangeShapeType="1"/>
          </p:cNvSpPr>
          <p:nvPr/>
        </p:nvSpPr>
        <p:spPr bwMode="auto">
          <a:xfrm flipV="1">
            <a:off x="1274763" y="6021388"/>
            <a:ext cx="0" cy="539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29" name="Line 1010"/>
          <p:cNvSpPr>
            <a:spLocks noChangeShapeType="1"/>
          </p:cNvSpPr>
          <p:nvPr/>
        </p:nvSpPr>
        <p:spPr bwMode="auto">
          <a:xfrm flipV="1">
            <a:off x="1274763" y="5943600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30" name="Line 1011"/>
          <p:cNvSpPr>
            <a:spLocks noChangeShapeType="1"/>
          </p:cNvSpPr>
          <p:nvPr/>
        </p:nvSpPr>
        <p:spPr bwMode="auto">
          <a:xfrm flipV="1">
            <a:off x="1274763" y="58658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31" name="Line 1012"/>
          <p:cNvSpPr>
            <a:spLocks noChangeShapeType="1"/>
          </p:cNvSpPr>
          <p:nvPr/>
        </p:nvSpPr>
        <p:spPr bwMode="auto">
          <a:xfrm flipV="1">
            <a:off x="1274763" y="57864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32" name="Line 1013"/>
          <p:cNvSpPr>
            <a:spLocks noChangeShapeType="1"/>
          </p:cNvSpPr>
          <p:nvPr/>
        </p:nvSpPr>
        <p:spPr bwMode="auto">
          <a:xfrm flipV="1">
            <a:off x="1274763" y="57086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33" name="Line 1014"/>
          <p:cNvSpPr>
            <a:spLocks noChangeShapeType="1"/>
          </p:cNvSpPr>
          <p:nvPr/>
        </p:nvSpPr>
        <p:spPr bwMode="auto">
          <a:xfrm flipV="1">
            <a:off x="1274763" y="5645150"/>
            <a:ext cx="0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34" name="Line 1015"/>
          <p:cNvSpPr>
            <a:spLocks noChangeShapeType="1"/>
          </p:cNvSpPr>
          <p:nvPr/>
        </p:nvSpPr>
        <p:spPr bwMode="auto">
          <a:xfrm flipV="1">
            <a:off x="1420813" y="63103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35" name="Line 1016"/>
          <p:cNvSpPr>
            <a:spLocks noChangeShapeType="1"/>
          </p:cNvSpPr>
          <p:nvPr/>
        </p:nvSpPr>
        <p:spPr bwMode="auto">
          <a:xfrm flipV="1">
            <a:off x="1420813" y="62325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36" name="Line 1017"/>
          <p:cNvSpPr>
            <a:spLocks noChangeShapeType="1"/>
          </p:cNvSpPr>
          <p:nvPr/>
        </p:nvSpPr>
        <p:spPr bwMode="auto">
          <a:xfrm flipV="1">
            <a:off x="1420813" y="61531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37" name="Line 1018"/>
          <p:cNvSpPr>
            <a:spLocks noChangeShapeType="1"/>
          </p:cNvSpPr>
          <p:nvPr/>
        </p:nvSpPr>
        <p:spPr bwMode="auto">
          <a:xfrm flipV="1">
            <a:off x="1420813" y="60753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38" name="Line 1019"/>
          <p:cNvSpPr>
            <a:spLocks noChangeShapeType="1"/>
          </p:cNvSpPr>
          <p:nvPr/>
        </p:nvSpPr>
        <p:spPr bwMode="auto">
          <a:xfrm flipV="1">
            <a:off x="1420813" y="59959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39" name="Line 1020"/>
          <p:cNvSpPr>
            <a:spLocks noChangeShapeType="1"/>
          </p:cNvSpPr>
          <p:nvPr/>
        </p:nvSpPr>
        <p:spPr bwMode="auto">
          <a:xfrm flipV="1">
            <a:off x="1420813" y="59182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40" name="Line 1021"/>
          <p:cNvSpPr>
            <a:spLocks noChangeShapeType="1"/>
          </p:cNvSpPr>
          <p:nvPr/>
        </p:nvSpPr>
        <p:spPr bwMode="auto">
          <a:xfrm flipV="1">
            <a:off x="1420813" y="58388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41" name="Line 1022"/>
          <p:cNvSpPr>
            <a:spLocks noChangeShapeType="1"/>
          </p:cNvSpPr>
          <p:nvPr/>
        </p:nvSpPr>
        <p:spPr bwMode="auto">
          <a:xfrm flipV="1">
            <a:off x="1420813" y="57610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42" name="Line 1023"/>
          <p:cNvSpPr>
            <a:spLocks noChangeShapeType="1"/>
          </p:cNvSpPr>
          <p:nvPr/>
        </p:nvSpPr>
        <p:spPr bwMode="auto">
          <a:xfrm flipV="1">
            <a:off x="1420813" y="5684838"/>
            <a:ext cx="0" cy="492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43" name="Line 1024"/>
          <p:cNvSpPr>
            <a:spLocks noChangeShapeType="1"/>
          </p:cNvSpPr>
          <p:nvPr/>
        </p:nvSpPr>
        <p:spPr bwMode="auto">
          <a:xfrm flipV="1">
            <a:off x="1420813" y="56054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44" name="Line 1025"/>
          <p:cNvSpPr>
            <a:spLocks noChangeShapeType="1"/>
          </p:cNvSpPr>
          <p:nvPr/>
        </p:nvSpPr>
        <p:spPr bwMode="auto">
          <a:xfrm flipV="1">
            <a:off x="1420813" y="55276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45" name="Line 1026"/>
          <p:cNvSpPr>
            <a:spLocks noChangeShapeType="1"/>
          </p:cNvSpPr>
          <p:nvPr/>
        </p:nvSpPr>
        <p:spPr bwMode="auto">
          <a:xfrm flipV="1">
            <a:off x="1420813" y="5457825"/>
            <a:ext cx="0" cy="428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46" name="Line 1027"/>
          <p:cNvSpPr>
            <a:spLocks noChangeShapeType="1"/>
          </p:cNvSpPr>
          <p:nvPr/>
        </p:nvSpPr>
        <p:spPr bwMode="auto">
          <a:xfrm flipV="1">
            <a:off x="1565275" y="63103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47" name="Line 1028"/>
          <p:cNvSpPr>
            <a:spLocks noChangeShapeType="1"/>
          </p:cNvSpPr>
          <p:nvPr/>
        </p:nvSpPr>
        <p:spPr bwMode="auto">
          <a:xfrm flipV="1">
            <a:off x="1565275" y="62325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48" name="Line 1029"/>
          <p:cNvSpPr>
            <a:spLocks noChangeShapeType="1"/>
          </p:cNvSpPr>
          <p:nvPr/>
        </p:nvSpPr>
        <p:spPr bwMode="auto">
          <a:xfrm flipV="1">
            <a:off x="1565275" y="61531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49" name="Line 1030"/>
          <p:cNvSpPr>
            <a:spLocks noChangeShapeType="1"/>
          </p:cNvSpPr>
          <p:nvPr/>
        </p:nvSpPr>
        <p:spPr bwMode="auto">
          <a:xfrm flipV="1">
            <a:off x="1565275" y="60753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50" name="Line 1031"/>
          <p:cNvSpPr>
            <a:spLocks noChangeShapeType="1"/>
          </p:cNvSpPr>
          <p:nvPr/>
        </p:nvSpPr>
        <p:spPr bwMode="auto">
          <a:xfrm flipV="1">
            <a:off x="1565275" y="59959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51" name="Line 1032"/>
          <p:cNvSpPr>
            <a:spLocks noChangeShapeType="1"/>
          </p:cNvSpPr>
          <p:nvPr/>
        </p:nvSpPr>
        <p:spPr bwMode="auto">
          <a:xfrm flipV="1">
            <a:off x="1565275" y="59182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52" name="Line 1033"/>
          <p:cNvSpPr>
            <a:spLocks noChangeShapeType="1"/>
          </p:cNvSpPr>
          <p:nvPr/>
        </p:nvSpPr>
        <p:spPr bwMode="auto">
          <a:xfrm flipV="1">
            <a:off x="1565275" y="58388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53" name="Line 1034"/>
          <p:cNvSpPr>
            <a:spLocks noChangeShapeType="1"/>
          </p:cNvSpPr>
          <p:nvPr/>
        </p:nvSpPr>
        <p:spPr bwMode="auto">
          <a:xfrm flipV="1">
            <a:off x="1565275" y="57610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54" name="Line 1035"/>
          <p:cNvSpPr>
            <a:spLocks noChangeShapeType="1"/>
          </p:cNvSpPr>
          <p:nvPr/>
        </p:nvSpPr>
        <p:spPr bwMode="auto">
          <a:xfrm flipV="1">
            <a:off x="1565275" y="5684838"/>
            <a:ext cx="0" cy="492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55" name="Line 1036"/>
          <p:cNvSpPr>
            <a:spLocks noChangeShapeType="1"/>
          </p:cNvSpPr>
          <p:nvPr/>
        </p:nvSpPr>
        <p:spPr bwMode="auto">
          <a:xfrm flipV="1">
            <a:off x="1565275" y="56054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56" name="Line 1037"/>
          <p:cNvSpPr>
            <a:spLocks noChangeShapeType="1"/>
          </p:cNvSpPr>
          <p:nvPr/>
        </p:nvSpPr>
        <p:spPr bwMode="auto">
          <a:xfrm flipV="1">
            <a:off x="1565275" y="55276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57" name="Line 1038"/>
          <p:cNvSpPr>
            <a:spLocks noChangeShapeType="1"/>
          </p:cNvSpPr>
          <p:nvPr/>
        </p:nvSpPr>
        <p:spPr bwMode="auto">
          <a:xfrm flipV="1">
            <a:off x="1565275" y="5457825"/>
            <a:ext cx="0" cy="428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58" name="Line 1039"/>
          <p:cNvSpPr>
            <a:spLocks noChangeShapeType="1"/>
          </p:cNvSpPr>
          <p:nvPr/>
        </p:nvSpPr>
        <p:spPr bwMode="auto">
          <a:xfrm flipV="1">
            <a:off x="1711325" y="64135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59" name="Line 1040"/>
          <p:cNvSpPr>
            <a:spLocks noChangeShapeType="1"/>
          </p:cNvSpPr>
          <p:nvPr/>
        </p:nvSpPr>
        <p:spPr bwMode="auto">
          <a:xfrm flipV="1">
            <a:off x="1711325" y="63341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60" name="Line 1041"/>
          <p:cNvSpPr>
            <a:spLocks noChangeShapeType="1"/>
          </p:cNvSpPr>
          <p:nvPr/>
        </p:nvSpPr>
        <p:spPr bwMode="auto">
          <a:xfrm flipV="1">
            <a:off x="1711325" y="62563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61" name="Line 1042"/>
          <p:cNvSpPr>
            <a:spLocks noChangeShapeType="1"/>
          </p:cNvSpPr>
          <p:nvPr/>
        </p:nvSpPr>
        <p:spPr bwMode="auto">
          <a:xfrm flipV="1">
            <a:off x="1711325" y="61769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62" name="Line 1043"/>
          <p:cNvSpPr>
            <a:spLocks noChangeShapeType="1"/>
          </p:cNvSpPr>
          <p:nvPr/>
        </p:nvSpPr>
        <p:spPr bwMode="auto">
          <a:xfrm flipV="1">
            <a:off x="1711325" y="60991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63" name="Line 1044"/>
          <p:cNvSpPr>
            <a:spLocks noChangeShapeType="1"/>
          </p:cNvSpPr>
          <p:nvPr/>
        </p:nvSpPr>
        <p:spPr bwMode="auto">
          <a:xfrm flipV="1">
            <a:off x="1711325" y="6021388"/>
            <a:ext cx="0" cy="539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64" name="Line 1045"/>
          <p:cNvSpPr>
            <a:spLocks noChangeShapeType="1"/>
          </p:cNvSpPr>
          <p:nvPr/>
        </p:nvSpPr>
        <p:spPr bwMode="auto">
          <a:xfrm flipV="1">
            <a:off x="1711325" y="5943600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65" name="Line 1046"/>
          <p:cNvSpPr>
            <a:spLocks noChangeShapeType="1"/>
          </p:cNvSpPr>
          <p:nvPr/>
        </p:nvSpPr>
        <p:spPr bwMode="auto">
          <a:xfrm flipV="1">
            <a:off x="1711325" y="58658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66" name="Line 1047"/>
          <p:cNvSpPr>
            <a:spLocks noChangeShapeType="1"/>
          </p:cNvSpPr>
          <p:nvPr/>
        </p:nvSpPr>
        <p:spPr bwMode="auto">
          <a:xfrm flipV="1">
            <a:off x="1711325" y="57864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67" name="Line 1048"/>
          <p:cNvSpPr>
            <a:spLocks noChangeShapeType="1"/>
          </p:cNvSpPr>
          <p:nvPr/>
        </p:nvSpPr>
        <p:spPr bwMode="auto">
          <a:xfrm flipV="1">
            <a:off x="1711325" y="57086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68" name="Line 1049"/>
          <p:cNvSpPr>
            <a:spLocks noChangeShapeType="1"/>
          </p:cNvSpPr>
          <p:nvPr/>
        </p:nvSpPr>
        <p:spPr bwMode="auto">
          <a:xfrm flipV="1">
            <a:off x="1711325" y="5645150"/>
            <a:ext cx="0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69" name="Line 1050"/>
          <p:cNvSpPr>
            <a:spLocks noChangeShapeType="1"/>
          </p:cNvSpPr>
          <p:nvPr/>
        </p:nvSpPr>
        <p:spPr bwMode="auto">
          <a:xfrm flipV="1">
            <a:off x="1857375" y="65484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70" name="Line 1051"/>
          <p:cNvSpPr>
            <a:spLocks noChangeShapeType="1"/>
          </p:cNvSpPr>
          <p:nvPr/>
        </p:nvSpPr>
        <p:spPr bwMode="auto">
          <a:xfrm flipV="1">
            <a:off x="1857375" y="64706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71" name="Line 1052"/>
          <p:cNvSpPr>
            <a:spLocks noChangeShapeType="1"/>
          </p:cNvSpPr>
          <p:nvPr/>
        </p:nvSpPr>
        <p:spPr bwMode="auto">
          <a:xfrm flipV="1">
            <a:off x="1857375" y="63912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72" name="Line 1053"/>
          <p:cNvSpPr>
            <a:spLocks noChangeShapeType="1"/>
          </p:cNvSpPr>
          <p:nvPr/>
        </p:nvSpPr>
        <p:spPr bwMode="auto">
          <a:xfrm flipV="1">
            <a:off x="1857375" y="63134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73" name="Line 1054"/>
          <p:cNvSpPr>
            <a:spLocks noChangeShapeType="1"/>
          </p:cNvSpPr>
          <p:nvPr/>
        </p:nvSpPr>
        <p:spPr bwMode="auto">
          <a:xfrm flipV="1">
            <a:off x="1857375" y="62341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74" name="Line 1055"/>
          <p:cNvSpPr>
            <a:spLocks noChangeShapeType="1"/>
          </p:cNvSpPr>
          <p:nvPr/>
        </p:nvSpPr>
        <p:spPr bwMode="auto">
          <a:xfrm flipV="1">
            <a:off x="1857375" y="61563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75" name="Line 1056"/>
          <p:cNvSpPr>
            <a:spLocks noChangeShapeType="1"/>
          </p:cNvSpPr>
          <p:nvPr/>
        </p:nvSpPr>
        <p:spPr bwMode="auto">
          <a:xfrm flipV="1">
            <a:off x="1857375" y="60769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76" name="Line 1057"/>
          <p:cNvSpPr>
            <a:spLocks noChangeShapeType="1"/>
          </p:cNvSpPr>
          <p:nvPr/>
        </p:nvSpPr>
        <p:spPr bwMode="auto">
          <a:xfrm flipV="1">
            <a:off x="1857375" y="59991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77" name="Line 1058"/>
          <p:cNvSpPr>
            <a:spLocks noChangeShapeType="1"/>
          </p:cNvSpPr>
          <p:nvPr/>
        </p:nvSpPr>
        <p:spPr bwMode="auto">
          <a:xfrm flipV="1">
            <a:off x="1857375" y="5929313"/>
            <a:ext cx="0" cy="428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78" name="Line 1059"/>
          <p:cNvSpPr>
            <a:spLocks noChangeShapeType="1"/>
          </p:cNvSpPr>
          <p:nvPr/>
        </p:nvSpPr>
        <p:spPr bwMode="auto">
          <a:xfrm flipV="1">
            <a:off x="2003425" y="65849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79" name="Line 1060"/>
          <p:cNvSpPr>
            <a:spLocks noChangeShapeType="1"/>
          </p:cNvSpPr>
          <p:nvPr/>
        </p:nvSpPr>
        <p:spPr bwMode="auto">
          <a:xfrm flipV="1">
            <a:off x="2003425" y="65071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80" name="Line 1061"/>
          <p:cNvSpPr>
            <a:spLocks noChangeShapeType="1"/>
          </p:cNvSpPr>
          <p:nvPr/>
        </p:nvSpPr>
        <p:spPr bwMode="auto">
          <a:xfrm flipV="1">
            <a:off x="2003425" y="64277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81" name="Line 1062"/>
          <p:cNvSpPr>
            <a:spLocks noChangeShapeType="1"/>
          </p:cNvSpPr>
          <p:nvPr/>
        </p:nvSpPr>
        <p:spPr bwMode="auto">
          <a:xfrm flipV="1">
            <a:off x="2003425" y="63500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82" name="Line 1063"/>
          <p:cNvSpPr>
            <a:spLocks noChangeShapeType="1"/>
          </p:cNvSpPr>
          <p:nvPr/>
        </p:nvSpPr>
        <p:spPr bwMode="auto">
          <a:xfrm flipV="1">
            <a:off x="2003425" y="62722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83" name="Line 1064"/>
          <p:cNvSpPr>
            <a:spLocks noChangeShapeType="1"/>
          </p:cNvSpPr>
          <p:nvPr/>
        </p:nvSpPr>
        <p:spPr bwMode="auto">
          <a:xfrm flipV="1">
            <a:off x="2003425" y="61928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84" name="Line 1065"/>
          <p:cNvSpPr>
            <a:spLocks noChangeShapeType="1"/>
          </p:cNvSpPr>
          <p:nvPr/>
        </p:nvSpPr>
        <p:spPr bwMode="auto">
          <a:xfrm flipV="1">
            <a:off x="2003425" y="6115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85" name="Line 1066"/>
          <p:cNvSpPr>
            <a:spLocks noChangeShapeType="1"/>
          </p:cNvSpPr>
          <p:nvPr/>
        </p:nvSpPr>
        <p:spPr bwMode="auto">
          <a:xfrm flipV="1">
            <a:off x="2003425" y="6045200"/>
            <a:ext cx="0" cy="428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86" name="Line 1067"/>
          <p:cNvSpPr>
            <a:spLocks noChangeShapeType="1"/>
          </p:cNvSpPr>
          <p:nvPr/>
        </p:nvSpPr>
        <p:spPr bwMode="auto">
          <a:xfrm flipV="1">
            <a:off x="2149475" y="6361113"/>
            <a:ext cx="0" cy="492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87" name="Line 1068"/>
          <p:cNvSpPr>
            <a:spLocks noChangeShapeType="1"/>
          </p:cNvSpPr>
          <p:nvPr/>
        </p:nvSpPr>
        <p:spPr bwMode="auto">
          <a:xfrm flipV="1">
            <a:off x="2149475" y="62817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88" name="Line 1069"/>
          <p:cNvSpPr>
            <a:spLocks noChangeShapeType="1"/>
          </p:cNvSpPr>
          <p:nvPr/>
        </p:nvSpPr>
        <p:spPr bwMode="auto">
          <a:xfrm flipV="1">
            <a:off x="2149475" y="62039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89" name="Line 1070"/>
          <p:cNvSpPr>
            <a:spLocks noChangeShapeType="1"/>
          </p:cNvSpPr>
          <p:nvPr/>
        </p:nvSpPr>
        <p:spPr bwMode="auto">
          <a:xfrm flipV="1">
            <a:off x="2149475" y="61245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90" name="Line 1071"/>
          <p:cNvSpPr>
            <a:spLocks noChangeShapeType="1"/>
          </p:cNvSpPr>
          <p:nvPr/>
        </p:nvSpPr>
        <p:spPr bwMode="auto">
          <a:xfrm flipV="1">
            <a:off x="2149475" y="60467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91" name="Line 1072"/>
          <p:cNvSpPr>
            <a:spLocks noChangeShapeType="1"/>
          </p:cNvSpPr>
          <p:nvPr/>
        </p:nvSpPr>
        <p:spPr bwMode="auto">
          <a:xfrm flipV="1">
            <a:off x="2149475" y="59690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92" name="Line 1073"/>
          <p:cNvSpPr>
            <a:spLocks noChangeShapeType="1"/>
          </p:cNvSpPr>
          <p:nvPr/>
        </p:nvSpPr>
        <p:spPr bwMode="auto">
          <a:xfrm flipV="1">
            <a:off x="2149475" y="58896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93" name="Line 1074"/>
          <p:cNvSpPr>
            <a:spLocks noChangeShapeType="1"/>
          </p:cNvSpPr>
          <p:nvPr/>
        </p:nvSpPr>
        <p:spPr bwMode="auto">
          <a:xfrm flipV="1">
            <a:off x="2149475" y="58118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94" name="Line 1075"/>
          <p:cNvSpPr>
            <a:spLocks noChangeShapeType="1"/>
          </p:cNvSpPr>
          <p:nvPr/>
        </p:nvSpPr>
        <p:spPr bwMode="auto">
          <a:xfrm flipV="1">
            <a:off x="2149475" y="57324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95" name="Line 1076"/>
          <p:cNvSpPr>
            <a:spLocks noChangeShapeType="1"/>
          </p:cNvSpPr>
          <p:nvPr/>
        </p:nvSpPr>
        <p:spPr bwMode="auto">
          <a:xfrm flipV="1">
            <a:off x="2149475" y="56546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96" name="Line 1077"/>
          <p:cNvSpPr>
            <a:spLocks noChangeShapeType="1"/>
          </p:cNvSpPr>
          <p:nvPr/>
        </p:nvSpPr>
        <p:spPr bwMode="auto">
          <a:xfrm flipV="1">
            <a:off x="2149475" y="55753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97" name="Line 1078"/>
          <p:cNvSpPr>
            <a:spLocks noChangeShapeType="1"/>
          </p:cNvSpPr>
          <p:nvPr/>
        </p:nvSpPr>
        <p:spPr bwMode="auto">
          <a:xfrm flipV="1">
            <a:off x="2149475" y="5535613"/>
            <a:ext cx="0" cy="142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98" name="Line 1079"/>
          <p:cNvSpPr>
            <a:spLocks noChangeShapeType="1"/>
          </p:cNvSpPr>
          <p:nvPr/>
        </p:nvSpPr>
        <p:spPr bwMode="auto">
          <a:xfrm flipV="1">
            <a:off x="2295525" y="64103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99" name="Line 1080"/>
          <p:cNvSpPr>
            <a:spLocks noChangeShapeType="1"/>
          </p:cNvSpPr>
          <p:nvPr/>
        </p:nvSpPr>
        <p:spPr bwMode="auto">
          <a:xfrm flipV="1">
            <a:off x="2295525" y="63325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00" name="Line 1081"/>
          <p:cNvSpPr>
            <a:spLocks noChangeShapeType="1"/>
          </p:cNvSpPr>
          <p:nvPr/>
        </p:nvSpPr>
        <p:spPr bwMode="auto">
          <a:xfrm flipV="1">
            <a:off x="2295525" y="62547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01" name="Line 1082"/>
          <p:cNvSpPr>
            <a:spLocks noChangeShapeType="1"/>
          </p:cNvSpPr>
          <p:nvPr/>
        </p:nvSpPr>
        <p:spPr bwMode="auto">
          <a:xfrm flipV="1">
            <a:off x="2295525" y="61753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02" name="Line 1083"/>
          <p:cNvSpPr>
            <a:spLocks noChangeShapeType="1"/>
          </p:cNvSpPr>
          <p:nvPr/>
        </p:nvSpPr>
        <p:spPr bwMode="auto">
          <a:xfrm flipV="1">
            <a:off x="2295525" y="60975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03" name="Line 1084"/>
          <p:cNvSpPr>
            <a:spLocks noChangeShapeType="1"/>
          </p:cNvSpPr>
          <p:nvPr/>
        </p:nvSpPr>
        <p:spPr bwMode="auto">
          <a:xfrm flipV="1">
            <a:off x="2295525" y="60182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04" name="Line 1085"/>
          <p:cNvSpPr>
            <a:spLocks noChangeShapeType="1"/>
          </p:cNvSpPr>
          <p:nvPr/>
        </p:nvSpPr>
        <p:spPr bwMode="auto">
          <a:xfrm flipV="1">
            <a:off x="2295525" y="59404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05" name="Line 1086"/>
          <p:cNvSpPr>
            <a:spLocks noChangeShapeType="1"/>
          </p:cNvSpPr>
          <p:nvPr/>
        </p:nvSpPr>
        <p:spPr bwMode="auto">
          <a:xfrm flipV="1">
            <a:off x="2295525" y="5861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06" name="Line 1087"/>
          <p:cNvSpPr>
            <a:spLocks noChangeShapeType="1"/>
          </p:cNvSpPr>
          <p:nvPr/>
        </p:nvSpPr>
        <p:spPr bwMode="auto">
          <a:xfrm flipV="1">
            <a:off x="2295525" y="57832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07" name="Line 1088"/>
          <p:cNvSpPr>
            <a:spLocks noChangeShapeType="1"/>
          </p:cNvSpPr>
          <p:nvPr/>
        </p:nvSpPr>
        <p:spPr bwMode="auto">
          <a:xfrm flipV="1">
            <a:off x="2295525" y="5703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08" name="Line 1089"/>
          <p:cNvSpPr>
            <a:spLocks noChangeShapeType="1"/>
          </p:cNvSpPr>
          <p:nvPr/>
        </p:nvSpPr>
        <p:spPr bwMode="auto">
          <a:xfrm flipV="1">
            <a:off x="2295525" y="5630863"/>
            <a:ext cx="0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09" name="Line 1090"/>
          <p:cNvSpPr>
            <a:spLocks noChangeShapeType="1"/>
          </p:cNvSpPr>
          <p:nvPr/>
        </p:nvSpPr>
        <p:spPr bwMode="auto">
          <a:xfrm flipV="1">
            <a:off x="2441575" y="6246813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10" name="Line 1091"/>
          <p:cNvSpPr>
            <a:spLocks noChangeShapeType="1"/>
          </p:cNvSpPr>
          <p:nvPr/>
        </p:nvSpPr>
        <p:spPr bwMode="auto">
          <a:xfrm flipV="1">
            <a:off x="2441575" y="61690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11" name="Line 1092"/>
          <p:cNvSpPr>
            <a:spLocks noChangeShapeType="1"/>
          </p:cNvSpPr>
          <p:nvPr/>
        </p:nvSpPr>
        <p:spPr bwMode="auto">
          <a:xfrm flipV="1">
            <a:off x="2441575" y="60896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12" name="Line 1093"/>
          <p:cNvSpPr>
            <a:spLocks noChangeShapeType="1"/>
          </p:cNvSpPr>
          <p:nvPr/>
        </p:nvSpPr>
        <p:spPr bwMode="auto">
          <a:xfrm flipV="1">
            <a:off x="2441575" y="60118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13" name="Line 1094"/>
          <p:cNvSpPr>
            <a:spLocks noChangeShapeType="1"/>
          </p:cNvSpPr>
          <p:nvPr/>
        </p:nvSpPr>
        <p:spPr bwMode="auto">
          <a:xfrm flipV="1">
            <a:off x="2441575" y="59340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14" name="Line 1095"/>
          <p:cNvSpPr>
            <a:spLocks noChangeShapeType="1"/>
          </p:cNvSpPr>
          <p:nvPr/>
        </p:nvSpPr>
        <p:spPr bwMode="auto">
          <a:xfrm flipV="1">
            <a:off x="2441575" y="58547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15" name="Line 1096"/>
          <p:cNvSpPr>
            <a:spLocks noChangeShapeType="1"/>
          </p:cNvSpPr>
          <p:nvPr/>
        </p:nvSpPr>
        <p:spPr bwMode="auto">
          <a:xfrm flipV="1">
            <a:off x="2441575" y="57769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16" name="Line 1097"/>
          <p:cNvSpPr>
            <a:spLocks noChangeShapeType="1"/>
          </p:cNvSpPr>
          <p:nvPr/>
        </p:nvSpPr>
        <p:spPr bwMode="auto">
          <a:xfrm flipV="1">
            <a:off x="2441575" y="56975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17" name="Line 1098"/>
          <p:cNvSpPr>
            <a:spLocks noChangeShapeType="1"/>
          </p:cNvSpPr>
          <p:nvPr/>
        </p:nvSpPr>
        <p:spPr bwMode="auto">
          <a:xfrm flipV="1">
            <a:off x="2441575" y="56197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18" name="Line 1099"/>
          <p:cNvSpPr>
            <a:spLocks noChangeShapeType="1"/>
          </p:cNvSpPr>
          <p:nvPr/>
        </p:nvSpPr>
        <p:spPr bwMode="auto">
          <a:xfrm flipV="1">
            <a:off x="2441575" y="55403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19" name="Line 1100"/>
          <p:cNvSpPr>
            <a:spLocks noChangeShapeType="1"/>
          </p:cNvSpPr>
          <p:nvPr/>
        </p:nvSpPr>
        <p:spPr bwMode="auto">
          <a:xfrm flipV="1">
            <a:off x="2441575" y="54625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20" name="Line 1101"/>
          <p:cNvSpPr>
            <a:spLocks noChangeShapeType="1"/>
          </p:cNvSpPr>
          <p:nvPr/>
        </p:nvSpPr>
        <p:spPr bwMode="auto">
          <a:xfrm flipV="1">
            <a:off x="2441575" y="53832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21" name="Line 1102"/>
          <p:cNvSpPr>
            <a:spLocks noChangeShapeType="1"/>
          </p:cNvSpPr>
          <p:nvPr/>
        </p:nvSpPr>
        <p:spPr bwMode="auto">
          <a:xfrm flipV="1">
            <a:off x="2441575" y="5334000"/>
            <a:ext cx="0" cy="238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22" name="Line 1103"/>
          <p:cNvSpPr>
            <a:spLocks noChangeShapeType="1"/>
          </p:cNvSpPr>
          <p:nvPr/>
        </p:nvSpPr>
        <p:spPr bwMode="auto">
          <a:xfrm flipV="1">
            <a:off x="2589213" y="64103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23" name="Line 1104"/>
          <p:cNvSpPr>
            <a:spLocks noChangeShapeType="1"/>
          </p:cNvSpPr>
          <p:nvPr/>
        </p:nvSpPr>
        <p:spPr bwMode="auto">
          <a:xfrm flipV="1">
            <a:off x="2589213" y="63325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24" name="Line 1105"/>
          <p:cNvSpPr>
            <a:spLocks noChangeShapeType="1"/>
          </p:cNvSpPr>
          <p:nvPr/>
        </p:nvSpPr>
        <p:spPr bwMode="auto">
          <a:xfrm flipV="1">
            <a:off x="2589213" y="62547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25" name="Line 1106"/>
          <p:cNvSpPr>
            <a:spLocks noChangeShapeType="1"/>
          </p:cNvSpPr>
          <p:nvPr/>
        </p:nvSpPr>
        <p:spPr bwMode="auto">
          <a:xfrm flipV="1">
            <a:off x="2589213" y="61753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26" name="Line 1107"/>
          <p:cNvSpPr>
            <a:spLocks noChangeShapeType="1"/>
          </p:cNvSpPr>
          <p:nvPr/>
        </p:nvSpPr>
        <p:spPr bwMode="auto">
          <a:xfrm flipV="1">
            <a:off x="2589213" y="60975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27" name="Line 1108"/>
          <p:cNvSpPr>
            <a:spLocks noChangeShapeType="1"/>
          </p:cNvSpPr>
          <p:nvPr/>
        </p:nvSpPr>
        <p:spPr bwMode="auto">
          <a:xfrm flipV="1">
            <a:off x="2589213" y="60182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28" name="Line 1109"/>
          <p:cNvSpPr>
            <a:spLocks noChangeShapeType="1"/>
          </p:cNvSpPr>
          <p:nvPr/>
        </p:nvSpPr>
        <p:spPr bwMode="auto">
          <a:xfrm flipV="1">
            <a:off x="2589213" y="59404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29" name="Line 1110"/>
          <p:cNvSpPr>
            <a:spLocks noChangeShapeType="1"/>
          </p:cNvSpPr>
          <p:nvPr/>
        </p:nvSpPr>
        <p:spPr bwMode="auto">
          <a:xfrm flipV="1">
            <a:off x="2589213" y="5861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30" name="Line 1111"/>
          <p:cNvSpPr>
            <a:spLocks noChangeShapeType="1"/>
          </p:cNvSpPr>
          <p:nvPr/>
        </p:nvSpPr>
        <p:spPr bwMode="auto">
          <a:xfrm flipV="1">
            <a:off x="2589213" y="57832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31" name="Line 1112"/>
          <p:cNvSpPr>
            <a:spLocks noChangeShapeType="1"/>
          </p:cNvSpPr>
          <p:nvPr/>
        </p:nvSpPr>
        <p:spPr bwMode="auto">
          <a:xfrm flipV="1">
            <a:off x="2589213" y="5703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32" name="Line 1113"/>
          <p:cNvSpPr>
            <a:spLocks noChangeShapeType="1"/>
          </p:cNvSpPr>
          <p:nvPr/>
        </p:nvSpPr>
        <p:spPr bwMode="auto">
          <a:xfrm flipV="1">
            <a:off x="2589213" y="5630863"/>
            <a:ext cx="0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33" name="Line 1114"/>
          <p:cNvSpPr>
            <a:spLocks noChangeShapeType="1"/>
          </p:cNvSpPr>
          <p:nvPr/>
        </p:nvSpPr>
        <p:spPr bwMode="auto">
          <a:xfrm flipV="1">
            <a:off x="2735263" y="65833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34" name="Line 1115"/>
          <p:cNvSpPr>
            <a:spLocks noChangeShapeType="1"/>
          </p:cNvSpPr>
          <p:nvPr/>
        </p:nvSpPr>
        <p:spPr bwMode="auto">
          <a:xfrm flipV="1">
            <a:off x="2735263" y="65055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35" name="Line 1116"/>
          <p:cNvSpPr>
            <a:spLocks noChangeShapeType="1"/>
          </p:cNvSpPr>
          <p:nvPr/>
        </p:nvSpPr>
        <p:spPr bwMode="auto">
          <a:xfrm flipV="1">
            <a:off x="2735263" y="64262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36" name="Line 1117"/>
          <p:cNvSpPr>
            <a:spLocks noChangeShapeType="1"/>
          </p:cNvSpPr>
          <p:nvPr/>
        </p:nvSpPr>
        <p:spPr bwMode="auto">
          <a:xfrm flipV="1">
            <a:off x="2735263" y="63484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37" name="Line 1118"/>
          <p:cNvSpPr>
            <a:spLocks noChangeShapeType="1"/>
          </p:cNvSpPr>
          <p:nvPr/>
        </p:nvSpPr>
        <p:spPr bwMode="auto">
          <a:xfrm flipV="1">
            <a:off x="2735263" y="62690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38" name="Line 1119"/>
          <p:cNvSpPr>
            <a:spLocks noChangeShapeType="1"/>
          </p:cNvSpPr>
          <p:nvPr/>
        </p:nvSpPr>
        <p:spPr bwMode="auto">
          <a:xfrm flipV="1">
            <a:off x="2735263" y="61912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39" name="Line 1120"/>
          <p:cNvSpPr>
            <a:spLocks noChangeShapeType="1"/>
          </p:cNvSpPr>
          <p:nvPr/>
        </p:nvSpPr>
        <p:spPr bwMode="auto">
          <a:xfrm flipV="1">
            <a:off x="2735263" y="61118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40" name="Line 1121"/>
          <p:cNvSpPr>
            <a:spLocks noChangeShapeType="1"/>
          </p:cNvSpPr>
          <p:nvPr/>
        </p:nvSpPr>
        <p:spPr bwMode="auto">
          <a:xfrm flipV="1">
            <a:off x="2735263" y="60340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41" name="Line 1122"/>
          <p:cNvSpPr>
            <a:spLocks noChangeShapeType="1"/>
          </p:cNvSpPr>
          <p:nvPr/>
        </p:nvSpPr>
        <p:spPr bwMode="auto">
          <a:xfrm flipV="1">
            <a:off x="2881313" y="64071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42" name="Line 1123"/>
          <p:cNvSpPr>
            <a:spLocks noChangeShapeType="1"/>
          </p:cNvSpPr>
          <p:nvPr/>
        </p:nvSpPr>
        <p:spPr bwMode="auto">
          <a:xfrm flipV="1">
            <a:off x="2881313" y="6330950"/>
            <a:ext cx="0" cy="492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43" name="Line 1124"/>
          <p:cNvSpPr>
            <a:spLocks noChangeShapeType="1"/>
          </p:cNvSpPr>
          <p:nvPr/>
        </p:nvSpPr>
        <p:spPr bwMode="auto">
          <a:xfrm flipV="1">
            <a:off x="2881313" y="62515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44" name="Line 1125"/>
          <p:cNvSpPr>
            <a:spLocks noChangeShapeType="1"/>
          </p:cNvSpPr>
          <p:nvPr/>
        </p:nvSpPr>
        <p:spPr bwMode="auto">
          <a:xfrm flipV="1">
            <a:off x="2881313" y="61737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45" name="Line 1126"/>
          <p:cNvSpPr>
            <a:spLocks noChangeShapeType="1"/>
          </p:cNvSpPr>
          <p:nvPr/>
        </p:nvSpPr>
        <p:spPr bwMode="auto">
          <a:xfrm flipV="1">
            <a:off x="2881313" y="60944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46" name="Line 1127"/>
          <p:cNvSpPr>
            <a:spLocks noChangeShapeType="1"/>
          </p:cNvSpPr>
          <p:nvPr/>
        </p:nvSpPr>
        <p:spPr bwMode="auto">
          <a:xfrm flipV="1">
            <a:off x="2881313" y="60166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47" name="Line 1128"/>
          <p:cNvSpPr>
            <a:spLocks noChangeShapeType="1"/>
          </p:cNvSpPr>
          <p:nvPr/>
        </p:nvSpPr>
        <p:spPr bwMode="auto">
          <a:xfrm flipV="1">
            <a:off x="2881313" y="59372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48" name="Line 1129"/>
          <p:cNvSpPr>
            <a:spLocks noChangeShapeType="1"/>
          </p:cNvSpPr>
          <p:nvPr/>
        </p:nvSpPr>
        <p:spPr bwMode="auto">
          <a:xfrm flipV="1">
            <a:off x="2881313" y="58594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49" name="Line 1130"/>
          <p:cNvSpPr>
            <a:spLocks noChangeShapeType="1"/>
          </p:cNvSpPr>
          <p:nvPr/>
        </p:nvSpPr>
        <p:spPr bwMode="auto">
          <a:xfrm flipV="1">
            <a:off x="2881313" y="57800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50" name="Line 1131"/>
          <p:cNvSpPr>
            <a:spLocks noChangeShapeType="1"/>
          </p:cNvSpPr>
          <p:nvPr/>
        </p:nvSpPr>
        <p:spPr bwMode="auto">
          <a:xfrm flipV="1">
            <a:off x="2881313" y="57023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51" name="Line 1132"/>
          <p:cNvSpPr>
            <a:spLocks noChangeShapeType="1"/>
          </p:cNvSpPr>
          <p:nvPr/>
        </p:nvSpPr>
        <p:spPr bwMode="auto">
          <a:xfrm flipV="1">
            <a:off x="2881313" y="56229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52" name="Line 1133"/>
          <p:cNvSpPr>
            <a:spLocks noChangeShapeType="1"/>
          </p:cNvSpPr>
          <p:nvPr/>
        </p:nvSpPr>
        <p:spPr bwMode="auto">
          <a:xfrm flipV="1">
            <a:off x="3027363" y="62230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53" name="Line 1134"/>
          <p:cNvSpPr>
            <a:spLocks noChangeShapeType="1"/>
          </p:cNvSpPr>
          <p:nvPr/>
        </p:nvSpPr>
        <p:spPr bwMode="auto">
          <a:xfrm flipV="1">
            <a:off x="3027363" y="61452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54" name="Line 1135"/>
          <p:cNvSpPr>
            <a:spLocks noChangeShapeType="1"/>
          </p:cNvSpPr>
          <p:nvPr/>
        </p:nvSpPr>
        <p:spPr bwMode="auto">
          <a:xfrm flipV="1">
            <a:off x="3027363" y="60658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55" name="Line 1136"/>
          <p:cNvSpPr>
            <a:spLocks noChangeShapeType="1"/>
          </p:cNvSpPr>
          <p:nvPr/>
        </p:nvSpPr>
        <p:spPr bwMode="auto">
          <a:xfrm flipV="1">
            <a:off x="3027363" y="5988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56" name="Line 1137"/>
          <p:cNvSpPr>
            <a:spLocks noChangeShapeType="1"/>
          </p:cNvSpPr>
          <p:nvPr/>
        </p:nvSpPr>
        <p:spPr bwMode="auto">
          <a:xfrm flipV="1">
            <a:off x="3027363" y="59086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57" name="Line 1138"/>
          <p:cNvSpPr>
            <a:spLocks noChangeShapeType="1"/>
          </p:cNvSpPr>
          <p:nvPr/>
        </p:nvSpPr>
        <p:spPr bwMode="auto">
          <a:xfrm flipV="1">
            <a:off x="3027363" y="5830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58" name="Line 1139"/>
          <p:cNvSpPr>
            <a:spLocks noChangeShapeType="1"/>
          </p:cNvSpPr>
          <p:nvPr/>
        </p:nvSpPr>
        <p:spPr bwMode="auto">
          <a:xfrm flipV="1">
            <a:off x="3027363" y="57515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59" name="Line 1140"/>
          <p:cNvSpPr>
            <a:spLocks noChangeShapeType="1"/>
          </p:cNvSpPr>
          <p:nvPr/>
        </p:nvSpPr>
        <p:spPr bwMode="auto">
          <a:xfrm flipV="1">
            <a:off x="3027363" y="56737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60" name="Line 1141"/>
          <p:cNvSpPr>
            <a:spLocks noChangeShapeType="1"/>
          </p:cNvSpPr>
          <p:nvPr/>
        </p:nvSpPr>
        <p:spPr bwMode="auto">
          <a:xfrm flipV="1">
            <a:off x="3027363" y="55959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61" name="Line 1142"/>
          <p:cNvSpPr>
            <a:spLocks noChangeShapeType="1"/>
          </p:cNvSpPr>
          <p:nvPr/>
        </p:nvSpPr>
        <p:spPr bwMode="auto">
          <a:xfrm flipV="1">
            <a:off x="3027363" y="55165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62" name="Line 1143"/>
          <p:cNvSpPr>
            <a:spLocks noChangeShapeType="1"/>
          </p:cNvSpPr>
          <p:nvPr/>
        </p:nvSpPr>
        <p:spPr bwMode="auto">
          <a:xfrm flipV="1">
            <a:off x="3027363" y="54387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63" name="Line 1144"/>
          <p:cNvSpPr>
            <a:spLocks noChangeShapeType="1"/>
          </p:cNvSpPr>
          <p:nvPr/>
        </p:nvSpPr>
        <p:spPr bwMode="auto">
          <a:xfrm flipV="1">
            <a:off x="3027363" y="53594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64" name="Line 1145"/>
          <p:cNvSpPr>
            <a:spLocks noChangeShapeType="1"/>
          </p:cNvSpPr>
          <p:nvPr/>
        </p:nvSpPr>
        <p:spPr bwMode="auto">
          <a:xfrm flipV="1">
            <a:off x="3027363" y="52816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65" name="Line 1146"/>
          <p:cNvSpPr>
            <a:spLocks noChangeShapeType="1"/>
          </p:cNvSpPr>
          <p:nvPr/>
        </p:nvSpPr>
        <p:spPr bwMode="auto">
          <a:xfrm flipV="1">
            <a:off x="3173413" y="64881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66" name="Line 1147"/>
          <p:cNvSpPr>
            <a:spLocks noChangeShapeType="1"/>
          </p:cNvSpPr>
          <p:nvPr/>
        </p:nvSpPr>
        <p:spPr bwMode="auto">
          <a:xfrm flipV="1">
            <a:off x="3173413" y="64087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67" name="Line 1148"/>
          <p:cNvSpPr>
            <a:spLocks noChangeShapeType="1"/>
          </p:cNvSpPr>
          <p:nvPr/>
        </p:nvSpPr>
        <p:spPr bwMode="auto">
          <a:xfrm flipV="1">
            <a:off x="3173413" y="63309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68" name="Line 1149"/>
          <p:cNvSpPr>
            <a:spLocks noChangeShapeType="1"/>
          </p:cNvSpPr>
          <p:nvPr/>
        </p:nvSpPr>
        <p:spPr bwMode="auto">
          <a:xfrm flipV="1">
            <a:off x="3173413" y="62515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69" name="Line 1150"/>
          <p:cNvSpPr>
            <a:spLocks noChangeShapeType="1"/>
          </p:cNvSpPr>
          <p:nvPr/>
        </p:nvSpPr>
        <p:spPr bwMode="auto">
          <a:xfrm flipV="1">
            <a:off x="3173413" y="61737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70" name="Line 1151"/>
          <p:cNvSpPr>
            <a:spLocks noChangeShapeType="1"/>
          </p:cNvSpPr>
          <p:nvPr/>
        </p:nvSpPr>
        <p:spPr bwMode="auto">
          <a:xfrm flipV="1">
            <a:off x="3173413" y="60944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71" name="Line 1152"/>
          <p:cNvSpPr>
            <a:spLocks noChangeShapeType="1"/>
          </p:cNvSpPr>
          <p:nvPr/>
        </p:nvSpPr>
        <p:spPr bwMode="auto">
          <a:xfrm flipV="1">
            <a:off x="3173413" y="60166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72" name="Line 1153"/>
          <p:cNvSpPr>
            <a:spLocks noChangeShapeType="1"/>
          </p:cNvSpPr>
          <p:nvPr/>
        </p:nvSpPr>
        <p:spPr bwMode="auto">
          <a:xfrm flipV="1">
            <a:off x="3173413" y="59372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73" name="Line 1154"/>
          <p:cNvSpPr>
            <a:spLocks noChangeShapeType="1"/>
          </p:cNvSpPr>
          <p:nvPr/>
        </p:nvSpPr>
        <p:spPr bwMode="auto">
          <a:xfrm flipV="1">
            <a:off x="3173413" y="58594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74" name="Line 1155"/>
          <p:cNvSpPr>
            <a:spLocks noChangeShapeType="1"/>
          </p:cNvSpPr>
          <p:nvPr/>
        </p:nvSpPr>
        <p:spPr bwMode="auto">
          <a:xfrm flipV="1">
            <a:off x="3173413" y="57800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75" name="Line 1156"/>
          <p:cNvSpPr>
            <a:spLocks noChangeShapeType="1"/>
          </p:cNvSpPr>
          <p:nvPr/>
        </p:nvSpPr>
        <p:spPr bwMode="auto">
          <a:xfrm flipV="1">
            <a:off x="3173413" y="5710238"/>
            <a:ext cx="0" cy="444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76" name="Line 1157"/>
          <p:cNvSpPr>
            <a:spLocks noChangeShapeType="1"/>
          </p:cNvSpPr>
          <p:nvPr/>
        </p:nvSpPr>
        <p:spPr bwMode="auto">
          <a:xfrm flipV="1">
            <a:off x="3319463" y="65722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77" name="Line 1158"/>
          <p:cNvSpPr>
            <a:spLocks noChangeShapeType="1"/>
          </p:cNvSpPr>
          <p:nvPr/>
        </p:nvSpPr>
        <p:spPr bwMode="auto">
          <a:xfrm flipV="1">
            <a:off x="3319463" y="64944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78" name="Line 1159"/>
          <p:cNvSpPr>
            <a:spLocks noChangeShapeType="1"/>
          </p:cNvSpPr>
          <p:nvPr/>
        </p:nvSpPr>
        <p:spPr bwMode="auto">
          <a:xfrm flipV="1">
            <a:off x="3319463" y="64150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79" name="Line 1160"/>
          <p:cNvSpPr>
            <a:spLocks noChangeShapeType="1"/>
          </p:cNvSpPr>
          <p:nvPr/>
        </p:nvSpPr>
        <p:spPr bwMode="auto">
          <a:xfrm flipV="1">
            <a:off x="3319463" y="63373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80" name="Line 1161"/>
          <p:cNvSpPr>
            <a:spLocks noChangeShapeType="1"/>
          </p:cNvSpPr>
          <p:nvPr/>
        </p:nvSpPr>
        <p:spPr bwMode="auto">
          <a:xfrm flipV="1">
            <a:off x="3319463" y="62579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81" name="Line 1162"/>
          <p:cNvSpPr>
            <a:spLocks noChangeShapeType="1"/>
          </p:cNvSpPr>
          <p:nvPr/>
        </p:nvSpPr>
        <p:spPr bwMode="auto">
          <a:xfrm flipV="1">
            <a:off x="3319463" y="61801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82" name="Line 1163"/>
          <p:cNvSpPr>
            <a:spLocks noChangeShapeType="1"/>
          </p:cNvSpPr>
          <p:nvPr/>
        </p:nvSpPr>
        <p:spPr bwMode="auto">
          <a:xfrm flipV="1">
            <a:off x="3319463" y="61007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83" name="Line 1164"/>
          <p:cNvSpPr>
            <a:spLocks noChangeShapeType="1"/>
          </p:cNvSpPr>
          <p:nvPr/>
        </p:nvSpPr>
        <p:spPr bwMode="auto">
          <a:xfrm flipV="1">
            <a:off x="3319463" y="60229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84" name="Line 1165"/>
          <p:cNvSpPr>
            <a:spLocks noChangeShapeType="1"/>
          </p:cNvSpPr>
          <p:nvPr/>
        </p:nvSpPr>
        <p:spPr bwMode="auto">
          <a:xfrm flipV="1">
            <a:off x="3319463" y="59436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85" name="Line 1166"/>
          <p:cNvSpPr>
            <a:spLocks noChangeShapeType="1"/>
          </p:cNvSpPr>
          <p:nvPr/>
        </p:nvSpPr>
        <p:spPr bwMode="auto">
          <a:xfrm flipV="1">
            <a:off x="3319463" y="5888038"/>
            <a:ext cx="0" cy="301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86" name="Line 1167"/>
          <p:cNvSpPr>
            <a:spLocks noChangeShapeType="1"/>
          </p:cNvSpPr>
          <p:nvPr/>
        </p:nvSpPr>
        <p:spPr bwMode="auto">
          <a:xfrm flipV="1">
            <a:off x="3465513" y="64801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87" name="Line 1168"/>
          <p:cNvSpPr>
            <a:spLocks noChangeShapeType="1"/>
          </p:cNvSpPr>
          <p:nvPr/>
        </p:nvSpPr>
        <p:spPr bwMode="auto">
          <a:xfrm flipV="1">
            <a:off x="3465513" y="64023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88" name="Line 1169"/>
          <p:cNvSpPr>
            <a:spLocks noChangeShapeType="1"/>
          </p:cNvSpPr>
          <p:nvPr/>
        </p:nvSpPr>
        <p:spPr bwMode="auto">
          <a:xfrm flipV="1">
            <a:off x="3465513" y="6324600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89" name="Line 1170"/>
          <p:cNvSpPr>
            <a:spLocks noChangeShapeType="1"/>
          </p:cNvSpPr>
          <p:nvPr/>
        </p:nvSpPr>
        <p:spPr bwMode="auto">
          <a:xfrm flipV="1">
            <a:off x="3465513" y="62452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0" name="Line 1171"/>
          <p:cNvSpPr>
            <a:spLocks noChangeShapeType="1"/>
          </p:cNvSpPr>
          <p:nvPr/>
        </p:nvSpPr>
        <p:spPr bwMode="auto">
          <a:xfrm flipV="1">
            <a:off x="3465513" y="61674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1" name="Line 1172"/>
          <p:cNvSpPr>
            <a:spLocks noChangeShapeType="1"/>
          </p:cNvSpPr>
          <p:nvPr/>
        </p:nvSpPr>
        <p:spPr bwMode="auto">
          <a:xfrm flipV="1">
            <a:off x="3465513" y="60896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2" name="Line 1173"/>
          <p:cNvSpPr>
            <a:spLocks noChangeShapeType="1"/>
          </p:cNvSpPr>
          <p:nvPr/>
        </p:nvSpPr>
        <p:spPr bwMode="auto">
          <a:xfrm flipV="1">
            <a:off x="3465513" y="60118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3" name="Line 1174"/>
          <p:cNvSpPr>
            <a:spLocks noChangeShapeType="1"/>
          </p:cNvSpPr>
          <p:nvPr/>
        </p:nvSpPr>
        <p:spPr bwMode="auto">
          <a:xfrm flipV="1">
            <a:off x="3465513" y="59340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4" name="Line 1175"/>
          <p:cNvSpPr>
            <a:spLocks noChangeShapeType="1"/>
          </p:cNvSpPr>
          <p:nvPr/>
        </p:nvSpPr>
        <p:spPr bwMode="auto">
          <a:xfrm flipV="1">
            <a:off x="3465513" y="58547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5" name="Line 1176"/>
          <p:cNvSpPr>
            <a:spLocks noChangeShapeType="1"/>
          </p:cNvSpPr>
          <p:nvPr/>
        </p:nvSpPr>
        <p:spPr bwMode="auto">
          <a:xfrm flipV="1">
            <a:off x="3465513" y="57769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6" name="Line 1177"/>
          <p:cNvSpPr>
            <a:spLocks noChangeShapeType="1"/>
          </p:cNvSpPr>
          <p:nvPr/>
        </p:nvSpPr>
        <p:spPr bwMode="auto">
          <a:xfrm flipV="1">
            <a:off x="3465513" y="56975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7" name="Line 1178"/>
          <p:cNvSpPr>
            <a:spLocks noChangeShapeType="1"/>
          </p:cNvSpPr>
          <p:nvPr/>
        </p:nvSpPr>
        <p:spPr bwMode="auto">
          <a:xfrm flipV="1">
            <a:off x="3465513" y="56197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8" name="Line 1179"/>
          <p:cNvSpPr>
            <a:spLocks noChangeShapeType="1"/>
          </p:cNvSpPr>
          <p:nvPr/>
        </p:nvSpPr>
        <p:spPr bwMode="auto">
          <a:xfrm flipV="1">
            <a:off x="3465513" y="55403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9" name="Line 1180"/>
          <p:cNvSpPr>
            <a:spLocks noChangeShapeType="1"/>
          </p:cNvSpPr>
          <p:nvPr/>
        </p:nvSpPr>
        <p:spPr bwMode="auto">
          <a:xfrm flipV="1">
            <a:off x="3465513" y="54625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00" name="Line 1181"/>
          <p:cNvSpPr>
            <a:spLocks noChangeShapeType="1"/>
          </p:cNvSpPr>
          <p:nvPr/>
        </p:nvSpPr>
        <p:spPr bwMode="auto">
          <a:xfrm flipV="1">
            <a:off x="3465513" y="5403850"/>
            <a:ext cx="0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01" name="Line 1182"/>
          <p:cNvSpPr>
            <a:spLocks noChangeShapeType="1"/>
          </p:cNvSpPr>
          <p:nvPr/>
        </p:nvSpPr>
        <p:spPr bwMode="auto">
          <a:xfrm flipV="1">
            <a:off x="460375" y="4964113"/>
            <a:ext cx="0" cy="17780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02" name="Line 1183"/>
          <p:cNvSpPr>
            <a:spLocks noChangeShapeType="1"/>
          </p:cNvSpPr>
          <p:nvPr/>
        </p:nvSpPr>
        <p:spPr bwMode="auto">
          <a:xfrm flipH="1">
            <a:off x="425450" y="6686550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03" name="Rectangle 1184"/>
          <p:cNvSpPr>
            <a:spLocks noChangeArrowheads="1"/>
          </p:cNvSpPr>
          <p:nvPr/>
        </p:nvSpPr>
        <p:spPr bwMode="auto">
          <a:xfrm>
            <a:off x="338138" y="6629400"/>
            <a:ext cx="571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04" name="Line 1185"/>
          <p:cNvSpPr>
            <a:spLocks noChangeShapeType="1"/>
          </p:cNvSpPr>
          <p:nvPr/>
        </p:nvSpPr>
        <p:spPr bwMode="auto">
          <a:xfrm flipH="1">
            <a:off x="425450" y="6129338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05" name="Rectangle 1186"/>
          <p:cNvSpPr>
            <a:spLocks noChangeArrowheads="1"/>
          </p:cNvSpPr>
          <p:nvPr/>
        </p:nvSpPr>
        <p:spPr bwMode="auto">
          <a:xfrm>
            <a:off x="309563" y="6072188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06" name="Line 1187"/>
          <p:cNvSpPr>
            <a:spLocks noChangeShapeType="1"/>
          </p:cNvSpPr>
          <p:nvPr/>
        </p:nvSpPr>
        <p:spPr bwMode="auto">
          <a:xfrm flipH="1">
            <a:off x="425450" y="5575300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07" name="Rectangle 1188"/>
          <p:cNvSpPr>
            <a:spLocks noChangeArrowheads="1"/>
          </p:cNvSpPr>
          <p:nvPr/>
        </p:nvSpPr>
        <p:spPr bwMode="auto">
          <a:xfrm>
            <a:off x="309563" y="5518150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20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08" name="Line 1189"/>
          <p:cNvSpPr>
            <a:spLocks noChangeShapeType="1"/>
          </p:cNvSpPr>
          <p:nvPr/>
        </p:nvSpPr>
        <p:spPr bwMode="auto">
          <a:xfrm flipH="1">
            <a:off x="425450" y="5021263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09" name="Rectangle 1190"/>
          <p:cNvSpPr>
            <a:spLocks noChangeArrowheads="1"/>
          </p:cNvSpPr>
          <p:nvPr/>
        </p:nvSpPr>
        <p:spPr bwMode="auto">
          <a:xfrm>
            <a:off x="309563" y="4964113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30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10" name="Line 1193"/>
          <p:cNvSpPr>
            <a:spLocks noChangeShapeType="1"/>
          </p:cNvSpPr>
          <p:nvPr/>
        </p:nvSpPr>
        <p:spPr bwMode="auto">
          <a:xfrm>
            <a:off x="460375" y="6742113"/>
            <a:ext cx="3062288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11" name="Line 1194"/>
          <p:cNvSpPr>
            <a:spLocks noChangeShapeType="1"/>
          </p:cNvSpPr>
          <p:nvPr/>
        </p:nvSpPr>
        <p:spPr bwMode="auto">
          <a:xfrm>
            <a:off x="530225" y="6742113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12" name="Rectangle 1195"/>
          <p:cNvSpPr>
            <a:spLocks noChangeArrowheads="1"/>
          </p:cNvSpPr>
          <p:nvPr/>
        </p:nvSpPr>
        <p:spPr bwMode="auto">
          <a:xfrm>
            <a:off x="530225" y="6797675"/>
            <a:ext cx="571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13" name="Line 1196"/>
          <p:cNvSpPr>
            <a:spLocks noChangeShapeType="1"/>
          </p:cNvSpPr>
          <p:nvPr/>
        </p:nvSpPr>
        <p:spPr bwMode="auto">
          <a:xfrm>
            <a:off x="823913" y="6742113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14" name="Rectangle 1197"/>
          <p:cNvSpPr>
            <a:spLocks noChangeArrowheads="1"/>
          </p:cNvSpPr>
          <p:nvPr/>
        </p:nvSpPr>
        <p:spPr bwMode="auto">
          <a:xfrm>
            <a:off x="795338" y="6797675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12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15" name="Line 1199"/>
          <p:cNvSpPr>
            <a:spLocks noChangeShapeType="1"/>
          </p:cNvSpPr>
          <p:nvPr/>
        </p:nvSpPr>
        <p:spPr bwMode="auto">
          <a:xfrm>
            <a:off x="1116013" y="6742113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16" name="Rectangle 1200"/>
          <p:cNvSpPr>
            <a:spLocks noChangeArrowheads="1"/>
          </p:cNvSpPr>
          <p:nvPr/>
        </p:nvSpPr>
        <p:spPr bwMode="auto">
          <a:xfrm>
            <a:off x="1087438" y="6797675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24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17" name="Line 1201"/>
          <p:cNvSpPr>
            <a:spLocks noChangeShapeType="1"/>
          </p:cNvSpPr>
          <p:nvPr/>
        </p:nvSpPr>
        <p:spPr bwMode="auto">
          <a:xfrm>
            <a:off x="1408113" y="6742113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18" name="Rectangle 1202"/>
          <p:cNvSpPr>
            <a:spLocks noChangeArrowheads="1"/>
          </p:cNvSpPr>
          <p:nvPr/>
        </p:nvSpPr>
        <p:spPr bwMode="auto">
          <a:xfrm>
            <a:off x="1379538" y="6797675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36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19" name="Line 1203"/>
          <p:cNvSpPr>
            <a:spLocks noChangeShapeType="1"/>
          </p:cNvSpPr>
          <p:nvPr/>
        </p:nvSpPr>
        <p:spPr bwMode="auto">
          <a:xfrm>
            <a:off x="1700213" y="6742113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20" name="Rectangle 1204"/>
          <p:cNvSpPr>
            <a:spLocks noChangeArrowheads="1"/>
          </p:cNvSpPr>
          <p:nvPr/>
        </p:nvSpPr>
        <p:spPr bwMode="auto">
          <a:xfrm>
            <a:off x="1673225" y="6797675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48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21" name="Line 1205"/>
          <p:cNvSpPr>
            <a:spLocks noChangeShapeType="1"/>
          </p:cNvSpPr>
          <p:nvPr/>
        </p:nvSpPr>
        <p:spPr bwMode="auto">
          <a:xfrm>
            <a:off x="1992313" y="6742113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22" name="Rectangle 1206"/>
          <p:cNvSpPr>
            <a:spLocks noChangeArrowheads="1"/>
          </p:cNvSpPr>
          <p:nvPr/>
        </p:nvSpPr>
        <p:spPr bwMode="auto">
          <a:xfrm>
            <a:off x="1965325" y="6797675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60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23" name="Line 1207"/>
          <p:cNvSpPr>
            <a:spLocks noChangeShapeType="1"/>
          </p:cNvSpPr>
          <p:nvPr/>
        </p:nvSpPr>
        <p:spPr bwMode="auto">
          <a:xfrm>
            <a:off x="2286000" y="6742113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24" name="Rectangle 1208"/>
          <p:cNvSpPr>
            <a:spLocks noChangeArrowheads="1"/>
          </p:cNvSpPr>
          <p:nvPr/>
        </p:nvSpPr>
        <p:spPr bwMode="auto">
          <a:xfrm>
            <a:off x="2257425" y="6797675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72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25" name="Line 1209"/>
          <p:cNvSpPr>
            <a:spLocks noChangeShapeType="1"/>
          </p:cNvSpPr>
          <p:nvPr/>
        </p:nvSpPr>
        <p:spPr bwMode="auto">
          <a:xfrm>
            <a:off x="2574925" y="6742113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26" name="Rectangle 1210"/>
          <p:cNvSpPr>
            <a:spLocks noChangeArrowheads="1"/>
          </p:cNvSpPr>
          <p:nvPr/>
        </p:nvSpPr>
        <p:spPr bwMode="auto">
          <a:xfrm>
            <a:off x="2547938" y="6797675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84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27" name="Line 1211"/>
          <p:cNvSpPr>
            <a:spLocks noChangeShapeType="1"/>
          </p:cNvSpPr>
          <p:nvPr/>
        </p:nvSpPr>
        <p:spPr bwMode="auto">
          <a:xfrm>
            <a:off x="2868613" y="6742113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28" name="Rectangle 1212"/>
          <p:cNvSpPr>
            <a:spLocks noChangeArrowheads="1"/>
          </p:cNvSpPr>
          <p:nvPr/>
        </p:nvSpPr>
        <p:spPr bwMode="auto">
          <a:xfrm>
            <a:off x="2840038" y="6797675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96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29" name="Line 1213"/>
          <p:cNvSpPr>
            <a:spLocks noChangeShapeType="1"/>
          </p:cNvSpPr>
          <p:nvPr/>
        </p:nvSpPr>
        <p:spPr bwMode="auto">
          <a:xfrm>
            <a:off x="3160713" y="6742113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30" name="Rectangle 1214"/>
          <p:cNvSpPr>
            <a:spLocks noChangeArrowheads="1"/>
          </p:cNvSpPr>
          <p:nvPr/>
        </p:nvSpPr>
        <p:spPr bwMode="auto">
          <a:xfrm>
            <a:off x="3108325" y="6797675"/>
            <a:ext cx="1730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108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31" name="Line 1215"/>
          <p:cNvSpPr>
            <a:spLocks noChangeShapeType="1"/>
          </p:cNvSpPr>
          <p:nvPr/>
        </p:nvSpPr>
        <p:spPr bwMode="auto">
          <a:xfrm>
            <a:off x="3452813" y="6742113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32" name="Rectangle 1216"/>
          <p:cNvSpPr>
            <a:spLocks noChangeArrowheads="1"/>
          </p:cNvSpPr>
          <p:nvPr/>
        </p:nvSpPr>
        <p:spPr bwMode="auto">
          <a:xfrm>
            <a:off x="3400425" y="6797675"/>
            <a:ext cx="1730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120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333" name="Rectangle 1229"/>
          <p:cNvSpPr>
            <a:spLocks noChangeArrowheads="1"/>
          </p:cNvSpPr>
          <p:nvPr/>
        </p:nvSpPr>
        <p:spPr bwMode="auto">
          <a:xfrm>
            <a:off x="590550" y="4802188"/>
            <a:ext cx="282892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>
                <a:latin typeface="Arial" charset="0"/>
              </a:rPr>
              <a:t>(c) Lamivudine+abacavir+efavirenz: global p=0.62</a:t>
            </a:r>
            <a:endParaRPr lang="en-US" altLang="en-US" sz="800">
              <a:latin typeface="Arial" charset="0"/>
            </a:endParaRPr>
          </a:p>
        </p:txBody>
      </p:sp>
      <p:sp>
        <p:nvSpPr>
          <p:cNvPr id="8334" name="Line 1236"/>
          <p:cNvSpPr>
            <a:spLocks noChangeShapeType="1"/>
          </p:cNvSpPr>
          <p:nvPr/>
        </p:nvSpPr>
        <p:spPr bwMode="auto">
          <a:xfrm>
            <a:off x="444500" y="8943975"/>
            <a:ext cx="3062288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35" name="Line 1237"/>
          <p:cNvSpPr>
            <a:spLocks noChangeShapeType="1"/>
          </p:cNvSpPr>
          <p:nvPr/>
        </p:nvSpPr>
        <p:spPr bwMode="auto">
          <a:xfrm>
            <a:off x="444500" y="8386763"/>
            <a:ext cx="3062288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36" name="Line 1238"/>
          <p:cNvSpPr>
            <a:spLocks noChangeShapeType="1"/>
          </p:cNvSpPr>
          <p:nvPr/>
        </p:nvSpPr>
        <p:spPr bwMode="auto">
          <a:xfrm>
            <a:off x="444500" y="7832725"/>
            <a:ext cx="3062288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37" name="Line 1239"/>
          <p:cNvSpPr>
            <a:spLocks noChangeShapeType="1"/>
          </p:cNvSpPr>
          <p:nvPr/>
        </p:nvSpPr>
        <p:spPr bwMode="auto">
          <a:xfrm>
            <a:off x="444500" y="7278688"/>
            <a:ext cx="3062288" cy="0"/>
          </a:xfrm>
          <a:prstGeom prst="line">
            <a:avLst/>
          </a:prstGeom>
          <a:noFill/>
          <a:ln w="7938">
            <a:solidFill>
              <a:srgbClr val="EA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38" name="Freeform 1240"/>
          <p:cNvSpPr>
            <a:spLocks/>
          </p:cNvSpPr>
          <p:nvPr/>
        </p:nvSpPr>
        <p:spPr bwMode="auto">
          <a:xfrm>
            <a:off x="504825" y="8304213"/>
            <a:ext cx="2919413" cy="639762"/>
          </a:xfrm>
          <a:custGeom>
            <a:avLst/>
            <a:gdLst>
              <a:gd name="T0" fmla="*/ 0 w 1338"/>
              <a:gd name="T1" fmla="*/ 2147483647 h 293"/>
              <a:gd name="T2" fmla="*/ 2147483647 w 1338"/>
              <a:gd name="T3" fmla="*/ 2147483647 h 293"/>
              <a:gd name="T4" fmla="*/ 2147483647 w 1338"/>
              <a:gd name="T5" fmla="*/ 2147483647 h 293"/>
              <a:gd name="T6" fmla="*/ 2147483647 w 1338"/>
              <a:gd name="T7" fmla="*/ 2147483647 h 293"/>
              <a:gd name="T8" fmla="*/ 2147483647 w 1338"/>
              <a:gd name="T9" fmla="*/ 2147483647 h 293"/>
              <a:gd name="T10" fmla="*/ 2147483647 w 1338"/>
              <a:gd name="T11" fmla="*/ 2147483647 h 293"/>
              <a:gd name="T12" fmla="*/ 2147483647 w 1338"/>
              <a:gd name="T13" fmla="*/ 2147483647 h 293"/>
              <a:gd name="T14" fmla="*/ 2147483647 w 1338"/>
              <a:gd name="T15" fmla="*/ 2147483647 h 293"/>
              <a:gd name="T16" fmla="*/ 2147483647 w 1338"/>
              <a:gd name="T17" fmla="*/ 2147483647 h 293"/>
              <a:gd name="T18" fmla="*/ 2147483647 w 1338"/>
              <a:gd name="T19" fmla="*/ 2147483647 h 293"/>
              <a:gd name="T20" fmla="*/ 2147483647 w 1338"/>
              <a:gd name="T21" fmla="*/ 0 h 293"/>
              <a:gd name="T22" fmla="*/ 2147483647 w 1338"/>
              <a:gd name="T23" fmla="*/ 2147483647 h 293"/>
              <a:gd name="T24" fmla="*/ 2147483647 w 1338"/>
              <a:gd name="T25" fmla="*/ 2147483647 h 293"/>
              <a:gd name="T26" fmla="*/ 2147483647 w 1338"/>
              <a:gd name="T27" fmla="*/ 2147483647 h 293"/>
              <a:gd name="T28" fmla="*/ 2147483647 w 1338"/>
              <a:gd name="T29" fmla="*/ 2147483647 h 293"/>
              <a:gd name="T30" fmla="*/ 2147483647 w 1338"/>
              <a:gd name="T31" fmla="*/ 2147483647 h 293"/>
              <a:gd name="T32" fmla="*/ 2147483647 w 1338"/>
              <a:gd name="T33" fmla="*/ 2147483647 h 293"/>
              <a:gd name="T34" fmla="*/ 2147483647 w 1338"/>
              <a:gd name="T35" fmla="*/ 2147483647 h 293"/>
              <a:gd name="T36" fmla="*/ 2147483647 w 1338"/>
              <a:gd name="T37" fmla="*/ 2147483647 h 293"/>
              <a:gd name="T38" fmla="*/ 2147483647 w 1338"/>
              <a:gd name="T39" fmla="*/ 2147483647 h 293"/>
              <a:gd name="T40" fmla="*/ 2147483647 w 1338"/>
              <a:gd name="T41" fmla="*/ 2147483647 h 29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338" h="293">
                <a:moveTo>
                  <a:pt x="0" y="45"/>
                </a:moveTo>
                <a:lnTo>
                  <a:pt x="67" y="201"/>
                </a:lnTo>
                <a:lnTo>
                  <a:pt x="134" y="134"/>
                </a:lnTo>
                <a:lnTo>
                  <a:pt x="201" y="132"/>
                </a:lnTo>
                <a:lnTo>
                  <a:pt x="267" y="180"/>
                </a:lnTo>
                <a:lnTo>
                  <a:pt x="334" y="155"/>
                </a:lnTo>
                <a:lnTo>
                  <a:pt x="401" y="247"/>
                </a:lnTo>
                <a:lnTo>
                  <a:pt x="468" y="153"/>
                </a:lnTo>
                <a:lnTo>
                  <a:pt x="535" y="88"/>
                </a:lnTo>
                <a:lnTo>
                  <a:pt x="602" y="176"/>
                </a:lnTo>
                <a:lnTo>
                  <a:pt x="669" y="0"/>
                </a:lnTo>
                <a:lnTo>
                  <a:pt x="736" y="132"/>
                </a:lnTo>
                <a:lnTo>
                  <a:pt x="803" y="104"/>
                </a:lnTo>
                <a:lnTo>
                  <a:pt x="870" y="176"/>
                </a:lnTo>
                <a:lnTo>
                  <a:pt x="937" y="106"/>
                </a:lnTo>
                <a:lnTo>
                  <a:pt x="1004" y="34"/>
                </a:lnTo>
                <a:lnTo>
                  <a:pt x="1071" y="135"/>
                </a:lnTo>
                <a:lnTo>
                  <a:pt x="1138" y="128"/>
                </a:lnTo>
                <a:lnTo>
                  <a:pt x="1205" y="30"/>
                </a:lnTo>
                <a:lnTo>
                  <a:pt x="1271" y="293"/>
                </a:lnTo>
                <a:lnTo>
                  <a:pt x="1338" y="293"/>
                </a:lnTo>
              </a:path>
            </a:pathLst>
          </a:custGeom>
          <a:noFill/>
          <a:ln w="7938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39" name="Rectangle 1241"/>
          <p:cNvSpPr>
            <a:spLocks noChangeArrowheads="1"/>
          </p:cNvSpPr>
          <p:nvPr/>
        </p:nvSpPr>
        <p:spPr bwMode="auto">
          <a:xfrm>
            <a:off x="490538" y="8389938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40" name="Rectangle 1242"/>
          <p:cNvSpPr>
            <a:spLocks noChangeArrowheads="1"/>
          </p:cNvSpPr>
          <p:nvPr/>
        </p:nvSpPr>
        <p:spPr bwMode="auto">
          <a:xfrm>
            <a:off x="636588" y="8729663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41" name="Rectangle 1243"/>
          <p:cNvSpPr>
            <a:spLocks noChangeArrowheads="1"/>
          </p:cNvSpPr>
          <p:nvPr/>
        </p:nvSpPr>
        <p:spPr bwMode="auto">
          <a:xfrm>
            <a:off x="782638" y="8583613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42" name="Rectangle 1244"/>
          <p:cNvSpPr>
            <a:spLocks noChangeArrowheads="1"/>
          </p:cNvSpPr>
          <p:nvPr/>
        </p:nvSpPr>
        <p:spPr bwMode="auto">
          <a:xfrm>
            <a:off x="930275" y="8578850"/>
            <a:ext cx="25400" cy="26988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43" name="Rectangle 1245"/>
          <p:cNvSpPr>
            <a:spLocks noChangeArrowheads="1"/>
          </p:cNvSpPr>
          <p:nvPr/>
        </p:nvSpPr>
        <p:spPr bwMode="auto">
          <a:xfrm>
            <a:off x="1073150" y="8683625"/>
            <a:ext cx="26988" cy="26988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44" name="Rectangle 1246"/>
          <p:cNvSpPr>
            <a:spLocks noChangeArrowheads="1"/>
          </p:cNvSpPr>
          <p:nvPr/>
        </p:nvSpPr>
        <p:spPr bwMode="auto">
          <a:xfrm>
            <a:off x="1219200" y="8629650"/>
            <a:ext cx="26988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45" name="Rectangle 1247"/>
          <p:cNvSpPr>
            <a:spLocks noChangeArrowheads="1"/>
          </p:cNvSpPr>
          <p:nvPr/>
        </p:nvSpPr>
        <p:spPr bwMode="auto">
          <a:xfrm>
            <a:off x="1365250" y="8829675"/>
            <a:ext cx="26988" cy="26988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46" name="Rectangle 1248"/>
          <p:cNvSpPr>
            <a:spLocks noChangeArrowheads="1"/>
          </p:cNvSpPr>
          <p:nvPr/>
        </p:nvSpPr>
        <p:spPr bwMode="auto">
          <a:xfrm>
            <a:off x="1512888" y="8624888"/>
            <a:ext cx="25400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47" name="Rectangle 1249"/>
          <p:cNvSpPr>
            <a:spLocks noChangeArrowheads="1"/>
          </p:cNvSpPr>
          <p:nvPr/>
        </p:nvSpPr>
        <p:spPr bwMode="auto">
          <a:xfrm>
            <a:off x="1658938" y="8483600"/>
            <a:ext cx="25400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48" name="Rectangle 1250"/>
          <p:cNvSpPr>
            <a:spLocks noChangeArrowheads="1"/>
          </p:cNvSpPr>
          <p:nvPr/>
        </p:nvSpPr>
        <p:spPr bwMode="auto">
          <a:xfrm>
            <a:off x="1804988" y="8675688"/>
            <a:ext cx="25400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49" name="Rectangle 1251"/>
          <p:cNvSpPr>
            <a:spLocks noChangeArrowheads="1"/>
          </p:cNvSpPr>
          <p:nvPr/>
        </p:nvSpPr>
        <p:spPr bwMode="auto">
          <a:xfrm>
            <a:off x="1951038" y="8291513"/>
            <a:ext cx="25400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50" name="Rectangle 1252"/>
          <p:cNvSpPr>
            <a:spLocks noChangeArrowheads="1"/>
          </p:cNvSpPr>
          <p:nvPr/>
        </p:nvSpPr>
        <p:spPr bwMode="auto">
          <a:xfrm>
            <a:off x="2097088" y="8578850"/>
            <a:ext cx="25400" cy="26988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51" name="Rectangle 1253"/>
          <p:cNvSpPr>
            <a:spLocks noChangeArrowheads="1"/>
          </p:cNvSpPr>
          <p:nvPr/>
        </p:nvSpPr>
        <p:spPr bwMode="auto">
          <a:xfrm>
            <a:off x="2243138" y="8518525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52" name="Rectangle 1254"/>
          <p:cNvSpPr>
            <a:spLocks noChangeArrowheads="1"/>
          </p:cNvSpPr>
          <p:nvPr/>
        </p:nvSpPr>
        <p:spPr bwMode="auto">
          <a:xfrm>
            <a:off x="2389188" y="8675688"/>
            <a:ext cx="26987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53" name="Rectangle 1255"/>
          <p:cNvSpPr>
            <a:spLocks noChangeArrowheads="1"/>
          </p:cNvSpPr>
          <p:nvPr/>
        </p:nvSpPr>
        <p:spPr bwMode="auto">
          <a:xfrm>
            <a:off x="2535238" y="8521700"/>
            <a:ext cx="26987" cy="26988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54" name="Rectangle 1256"/>
          <p:cNvSpPr>
            <a:spLocks noChangeArrowheads="1"/>
          </p:cNvSpPr>
          <p:nvPr/>
        </p:nvSpPr>
        <p:spPr bwMode="auto">
          <a:xfrm>
            <a:off x="2681288" y="8364538"/>
            <a:ext cx="26987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55" name="Rectangle 1257"/>
          <p:cNvSpPr>
            <a:spLocks noChangeArrowheads="1"/>
          </p:cNvSpPr>
          <p:nvPr/>
        </p:nvSpPr>
        <p:spPr bwMode="auto">
          <a:xfrm>
            <a:off x="2827338" y="8585200"/>
            <a:ext cx="26987" cy="26988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56" name="Rectangle 1258"/>
          <p:cNvSpPr>
            <a:spLocks noChangeArrowheads="1"/>
          </p:cNvSpPr>
          <p:nvPr/>
        </p:nvSpPr>
        <p:spPr bwMode="auto">
          <a:xfrm>
            <a:off x="2974975" y="8570913"/>
            <a:ext cx="25400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57" name="Rectangle 1259"/>
          <p:cNvSpPr>
            <a:spLocks noChangeArrowheads="1"/>
          </p:cNvSpPr>
          <p:nvPr/>
        </p:nvSpPr>
        <p:spPr bwMode="auto">
          <a:xfrm>
            <a:off x="3121025" y="8356600"/>
            <a:ext cx="25400" cy="25400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58" name="Rectangle 1260"/>
          <p:cNvSpPr>
            <a:spLocks noChangeArrowheads="1"/>
          </p:cNvSpPr>
          <p:nvPr/>
        </p:nvSpPr>
        <p:spPr bwMode="auto">
          <a:xfrm>
            <a:off x="3263900" y="8929688"/>
            <a:ext cx="26988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59" name="Rectangle 1261"/>
          <p:cNvSpPr>
            <a:spLocks noChangeArrowheads="1"/>
          </p:cNvSpPr>
          <p:nvPr/>
        </p:nvSpPr>
        <p:spPr bwMode="auto">
          <a:xfrm>
            <a:off x="3409950" y="8929688"/>
            <a:ext cx="26988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360" name="Line 1262"/>
          <p:cNvSpPr>
            <a:spLocks noChangeShapeType="1"/>
          </p:cNvSpPr>
          <p:nvPr/>
        </p:nvSpPr>
        <p:spPr bwMode="auto">
          <a:xfrm flipV="1">
            <a:off x="504825" y="8013700"/>
            <a:ext cx="0" cy="65246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61" name="Line 1263"/>
          <p:cNvSpPr>
            <a:spLocks noChangeShapeType="1"/>
          </p:cNvSpPr>
          <p:nvPr/>
        </p:nvSpPr>
        <p:spPr bwMode="auto">
          <a:xfrm flipV="1">
            <a:off x="650875" y="8445500"/>
            <a:ext cx="0" cy="44132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62" name="Line 1264"/>
          <p:cNvSpPr>
            <a:spLocks noChangeShapeType="1"/>
          </p:cNvSpPr>
          <p:nvPr/>
        </p:nvSpPr>
        <p:spPr bwMode="auto">
          <a:xfrm flipV="1">
            <a:off x="796925" y="8251825"/>
            <a:ext cx="0" cy="54927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63" name="Line 1265"/>
          <p:cNvSpPr>
            <a:spLocks noChangeShapeType="1"/>
          </p:cNvSpPr>
          <p:nvPr/>
        </p:nvSpPr>
        <p:spPr bwMode="auto">
          <a:xfrm flipV="1">
            <a:off x="942975" y="8245475"/>
            <a:ext cx="0" cy="554038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64" name="Line 1266"/>
          <p:cNvSpPr>
            <a:spLocks noChangeShapeType="1"/>
          </p:cNvSpPr>
          <p:nvPr/>
        </p:nvSpPr>
        <p:spPr bwMode="auto">
          <a:xfrm flipV="1">
            <a:off x="1087438" y="8386763"/>
            <a:ext cx="0" cy="47625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65" name="Line 1267"/>
          <p:cNvSpPr>
            <a:spLocks noChangeShapeType="1"/>
          </p:cNvSpPr>
          <p:nvPr/>
        </p:nvSpPr>
        <p:spPr bwMode="auto">
          <a:xfrm flipV="1">
            <a:off x="1233488" y="8310563"/>
            <a:ext cx="0" cy="519112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66" name="Line 1268"/>
          <p:cNvSpPr>
            <a:spLocks noChangeShapeType="1"/>
          </p:cNvSpPr>
          <p:nvPr/>
        </p:nvSpPr>
        <p:spPr bwMode="auto">
          <a:xfrm flipV="1">
            <a:off x="1379538" y="8591550"/>
            <a:ext cx="0" cy="338138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67" name="Line 1269"/>
          <p:cNvSpPr>
            <a:spLocks noChangeShapeType="1"/>
          </p:cNvSpPr>
          <p:nvPr/>
        </p:nvSpPr>
        <p:spPr bwMode="auto">
          <a:xfrm flipV="1">
            <a:off x="1525588" y="8299450"/>
            <a:ext cx="0" cy="53022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68" name="Line 1270"/>
          <p:cNvSpPr>
            <a:spLocks noChangeShapeType="1"/>
          </p:cNvSpPr>
          <p:nvPr/>
        </p:nvSpPr>
        <p:spPr bwMode="auto">
          <a:xfrm flipV="1">
            <a:off x="1671638" y="8128000"/>
            <a:ext cx="0" cy="60642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69" name="Line 1271"/>
          <p:cNvSpPr>
            <a:spLocks noChangeShapeType="1"/>
          </p:cNvSpPr>
          <p:nvPr/>
        </p:nvSpPr>
        <p:spPr bwMode="auto">
          <a:xfrm flipV="1">
            <a:off x="1817688" y="8367713"/>
            <a:ext cx="0" cy="490537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70" name="Line 1272"/>
          <p:cNvSpPr>
            <a:spLocks noChangeShapeType="1"/>
          </p:cNvSpPr>
          <p:nvPr/>
        </p:nvSpPr>
        <p:spPr bwMode="auto">
          <a:xfrm flipV="1">
            <a:off x="1963738" y="7896225"/>
            <a:ext cx="0" cy="69850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71" name="Line 1273"/>
          <p:cNvSpPr>
            <a:spLocks noChangeShapeType="1"/>
          </p:cNvSpPr>
          <p:nvPr/>
        </p:nvSpPr>
        <p:spPr bwMode="auto">
          <a:xfrm flipV="1">
            <a:off x="2109788" y="8245475"/>
            <a:ext cx="0" cy="554038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72" name="Line 1274"/>
          <p:cNvSpPr>
            <a:spLocks noChangeShapeType="1"/>
          </p:cNvSpPr>
          <p:nvPr/>
        </p:nvSpPr>
        <p:spPr bwMode="auto">
          <a:xfrm flipV="1">
            <a:off x="2255838" y="8162925"/>
            <a:ext cx="0" cy="600075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73" name="Line 1275"/>
          <p:cNvSpPr>
            <a:spLocks noChangeShapeType="1"/>
          </p:cNvSpPr>
          <p:nvPr/>
        </p:nvSpPr>
        <p:spPr bwMode="auto">
          <a:xfrm flipV="1">
            <a:off x="2401888" y="8367713"/>
            <a:ext cx="0" cy="490537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74" name="Line 1276"/>
          <p:cNvSpPr>
            <a:spLocks noChangeShapeType="1"/>
          </p:cNvSpPr>
          <p:nvPr/>
        </p:nvSpPr>
        <p:spPr bwMode="auto">
          <a:xfrm flipV="1">
            <a:off x="2547938" y="8169275"/>
            <a:ext cx="0" cy="595313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75" name="Line 1277"/>
          <p:cNvSpPr>
            <a:spLocks noChangeShapeType="1"/>
          </p:cNvSpPr>
          <p:nvPr/>
        </p:nvSpPr>
        <p:spPr bwMode="auto">
          <a:xfrm flipV="1">
            <a:off x="2695575" y="7972425"/>
            <a:ext cx="0" cy="681038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76" name="Line 1278"/>
          <p:cNvSpPr>
            <a:spLocks noChangeShapeType="1"/>
          </p:cNvSpPr>
          <p:nvPr/>
        </p:nvSpPr>
        <p:spPr bwMode="auto">
          <a:xfrm flipV="1">
            <a:off x="2841625" y="8223250"/>
            <a:ext cx="0" cy="592138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77" name="Line 1279"/>
          <p:cNvSpPr>
            <a:spLocks noChangeShapeType="1"/>
          </p:cNvSpPr>
          <p:nvPr/>
        </p:nvSpPr>
        <p:spPr bwMode="auto">
          <a:xfrm flipV="1">
            <a:off x="2987675" y="8139113"/>
            <a:ext cx="0" cy="684212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78" name="Line 1280"/>
          <p:cNvSpPr>
            <a:spLocks noChangeShapeType="1"/>
          </p:cNvSpPr>
          <p:nvPr/>
        </p:nvSpPr>
        <p:spPr bwMode="auto">
          <a:xfrm flipV="1">
            <a:off x="3133725" y="7424738"/>
            <a:ext cx="0" cy="139700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79" name="Line 1281"/>
          <p:cNvSpPr>
            <a:spLocks noChangeShapeType="1"/>
          </p:cNvSpPr>
          <p:nvPr/>
        </p:nvSpPr>
        <p:spPr bwMode="auto">
          <a:xfrm flipV="1">
            <a:off x="3278188" y="7278688"/>
            <a:ext cx="0" cy="1665287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80" name="Line 1282"/>
          <p:cNvSpPr>
            <a:spLocks noChangeShapeType="1"/>
          </p:cNvSpPr>
          <p:nvPr/>
        </p:nvSpPr>
        <p:spPr bwMode="auto">
          <a:xfrm flipV="1">
            <a:off x="3424238" y="7278688"/>
            <a:ext cx="0" cy="1665287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81" name="Line 1283"/>
          <p:cNvSpPr>
            <a:spLocks noChangeShapeType="1"/>
          </p:cNvSpPr>
          <p:nvPr/>
        </p:nvSpPr>
        <p:spPr bwMode="auto">
          <a:xfrm flipV="1">
            <a:off x="528638" y="8226425"/>
            <a:ext cx="30162" cy="412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82" name="Line 1284"/>
          <p:cNvSpPr>
            <a:spLocks noChangeShapeType="1"/>
          </p:cNvSpPr>
          <p:nvPr/>
        </p:nvSpPr>
        <p:spPr bwMode="auto">
          <a:xfrm flipV="1">
            <a:off x="574675" y="8162925"/>
            <a:ext cx="30163" cy="412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83" name="Line 1285"/>
          <p:cNvSpPr>
            <a:spLocks noChangeShapeType="1"/>
          </p:cNvSpPr>
          <p:nvPr/>
        </p:nvSpPr>
        <p:spPr bwMode="auto">
          <a:xfrm flipV="1">
            <a:off x="619125" y="8099425"/>
            <a:ext cx="31750" cy="412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84" name="Line 1286"/>
          <p:cNvSpPr>
            <a:spLocks noChangeShapeType="1"/>
          </p:cNvSpPr>
          <p:nvPr/>
        </p:nvSpPr>
        <p:spPr bwMode="auto">
          <a:xfrm flipV="1">
            <a:off x="665163" y="8066088"/>
            <a:ext cx="9525" cy="111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85" name="Line 1287"/>
          <p:cNvSpPr>
            <a:spLocks noChangeShapeType="1"/>
          </p:cNvSpPr>
          <p:nvPr/>
        </p:nvSpPr>
        <p:spPr bwMode="auto">
          <a:xfrm>
            <a:off x="674688" y="8066088"/>
            <a:ext cx="12700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86" name="Line 1288"/>
          <p:cNvSpPr>
            <a:spLocks noChangeShapeType="1"/>
          </p:cNvSpPr>
          <p:nvPr/>
        </p:nvSpPr>
        <p:spPr bwMode="auto">
          <a:xfrm>
            <a:off x="695325" y="8128000"/>
            <a:ext cx="20638" cy="492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87" name="Line 1289"/>
          <p:cNvSpPr>
            <a:spLocks noChangeShapeType="1"/>
          </p:cNvSpPr>
          <p:nvPr/>
        </p:nvSpPr>
        <p:spPr bwMode="auto">
          <a:xfrm>
            <a:off x="723900" y="8201025"/>
            <a:ext cx="17463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88" name="Line 1290"/>
          <p:cNvSpPr>
            <a:spLocks noChangeShapeType="1"/>
          </p:cNvSpPr>
          <p:nvPr/>
        </p:nvSpPr>
        <p:spPr bwMode="auto">
          <a:xfrm>
            <a:off x="750888" y="8275638"/>
            <a:ext cx="19050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89" name="Line 1291"/>
          <p:cNvSpPr>
            <a:spLocks noChangeShapeType="1"/>
          </p:cNvSpPr>
          <p:nvPr/>
        </p:nvSpPr>
        <p:spPr bwMode="auto">
          <a:xfrm>
            <a:off x="779463" y="8350250"/>
            <a:ext cx="17462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90" name="Line 1292"/>
          <p:cNvSpPr>
            <a:spLocks noChangeShapeType="1"/>
          </p:cNvSpPr>
          <p:nvPr/>
        </p:nvSpPr>
        <p:spPr bwMode="auto">
          <a:xfrm>
            <a:off x="804863" y="8421688"/>
            <a:ext cx="15875" cy="396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91" name="Line 1293"/>
          <p:cNvSpPr>
            <a:spLocks noChangeShapeType="1"/>
          </p:cNvSpPr>
          <p:nvPr/>
        </p:nvSpPr>
        <p:spPr bwMode="auto">
          <a:xfrm>
            <a:off x="820738" y="8461375"/>
            <a:ext cx="7937" cy="63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92" name="Line 1294"/>
          <p:cNvSpPr>
            <a:spLocks noChangeShapeType="1"/>
          </p:cNvSpPr>
          <p:nvPr/>
        </p:nvSpPr>
        <p:spPr bwMode="auto">
          <a:xfrm>
            <a:off x="850900" y="8480425"/>
            <a:ext cx="44450" cy="285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93" name="Line 1295"/>
          <p:cNvSpPr>
            <a:spLocks noChangeShapeType="1"/>
          </p:cNvSpPr>
          <p:nvPr/>
        </p:nvSpPr>
        <p:spPr bwMode="auto">
          <a:xfrm>
            <a:off x="915988" y="8524875"/>
            <a:ext cx="44450" cy="285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94" name="Line 1296"/>
          <p:cNvSpPr>
            <a:spLocks noChangeShapeType="1"/>
          </p:cNvSpPr>
          <p:nvPr/>
        </p:nvSpPr>
        <p:spPr bwMode="auto">
          <a:xfrm flipV="1">
            <a:off x="985838" y="8532813"/>
            <a:ext cx="49212" cy="174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95" name="Line 1297"/>
          <p:cNvSpPr>
            <a:spLocks noChangeShapeType="1"/>
          </p:cNvSpPr>
          <p:nvPr/>
        </p:nvSpPr>
        <p:spPr bwMode="auto">
          <a:xfrm flipV="1">
            <a:off x="1060450" y="8509000"/>
            <a:ext cx="47625" cy="174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96" name="Line 1298"/>
          <p:cNvSpPr>
            <a:spLocks noChangeShapeType="1"/>
          </p:cNvSpPr>
          <p:nvPr/>
        </p:nvSpPr>
        <p:spPr bwMode="auto">
          <a:xfrm>
            <a:off x="1135063" y="8515350"/>
            <a:ext cx="49212" cy="174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97" name="Line 1299"/>
          <p:cNvSpPr>
            <a:spLocks noChangeShapeType="1"/>
          </p:cNvSpPr>
          <p:nvPr/>
        </p:nvSpPr>
        <p:spPr bwMode="auto">
          <a:xfrm>
            <a:off x="1208088" y="8539163"/>
            <a:ext cx="50800" cy="174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98" name="Line 1300"/>
          <p:cNvSpPr>
            <a:spLocks noChangeShapeType="1"/>
          </p:cNvSpPr>
          <p:nvPr/>
        </p:nvSpPr>
        <p:spPr bwMode="auto">
          <a:xfrm>
            <a:off x="1258888" y="8556625"/>
            <a:ext cx="0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99" name="Line 1301"/>
          <p:cNvSpPr>
            <a:spLocks noChangeShapeType="1"/>
          </p:cNvSpPr>
          <p:nvPr/>
        </p:nvSpPr>
        <p:spPr bwMode="auto">
          <a:xfrm>
            <a:off x="1276350" y="8574088"/>
            <a:ext cx="36513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0" name="Line 1302"/>
          <p:cNvSpPr>
            <a:spLocks noChangeShapeType="1"/>
          </p:cNvSpPr>
          <p:nvPr/>
        </p:nvSpPr>
        <p:spPr bwMode="auto">
          <a:xfrm>
            <a:off x="1333500" y="8631238"/>
            <a:ext cx="36513" cy="365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1" name="Line 1303"/>
          <p:cNvSpPr>
            <a:spLocks noChangeShapeType="1"/>
          </p:cNvSpPr>
          <p:nvPr/>
        </p:nvSpPr>
        <p:spPr bwMode="auto">
          <a:xfrm>
            <a:off x="1387475" y="8685213"/>
            <a:ext cx="15875" cy="158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2" name="Line 1304"/>
          <p:cNvSpPr>
            <a:spLocks noChangeShapeType="1"/>
          </p:cNvSpPr>
          <p:nvPr/>
        </p:nvSpPr>
        <p:spPr bwMode="auto">
          <a:xfrm flipV="1">
            <a:off x="1403350" y="8678863"/>
            <a:ext cx="22225" cy="222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3" name="Line 1305"/>
          <p:cNvSpPr>
            <a:spLocks noChangeShapeType="1"/>
          </p:cNvSpPr>
          <p:nvPr/>
        </p:nvSpPr>
        <p:spPr bwMode="auto">
          <a:xfrm flipV="1">
            <a:off x="1443038" y="8623300"/>
            <a:ext cx="36512" cy="365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4" name="Line 1306"/>
          <p:cNvSpPr>
            <a:spLocks noChangeShapeType="1"/>
          </p:cNvSpPr>
          <p:nvPr/>
        </p:nvSpPr>
        <p:spPr bwMode="auto">
          <a:xfrm flipV="1">
            <a:off x="1497013" y="8566150"/>
            <a:ext cx="34925" cy="365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5" name="Line 1307"/>
          <p:cNvSpPr>
            <a:spLocks noChangeShapeType="1"/>
          </p:cNvSpPr>
          <p:nvPr/>
        </p:nvSpPr>
        <p:spPr bwMode="auto">
          <a:xfrm flipV="1">
            <a:off x="1550988" y="8512175"/>
            <a:ext cx="38100" cy="349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6" name="Line 1308"/>
          <p:cNvSpPr>
            <a:spLocks noChangeShapeType="1"/>
          </p:cNvSpPr>
          <p:nvPr/>
        </p:nvSpPr>
        <p:spPr bwMode="auto">
          <a:xfrm flipV="1">
            <a:off x="1608138" y="8456613"/>
            <a:ext cx="39687" cy="349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7" name="Line 1309"/>
          <p:cNvSpPr>
            <a:spLocks noChangeShapeType="1"/>
          </p:cNvSpPr>
          <p:nvPr/>
        </p:nvSpPr>
        <p:spPr bwMode="auto">
          <a:xfrm flipV="1">
            <a:off x="1665288" y="8410575"/>
            <a:ext cx="30162" cy="285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8" name="Line 1310"/>
          <p:cNvSpPr>
            <a:spLocks noChangeShapeType="1"/>
          </p:cNvSpPr>
          <p:nvPr/>
        </p:nvSpPr>
        <p:spPr bwMode="auto">
          <a:xfrm>
            <a:off x="1695450" y="8410575"/>
            <a:ext cx="11113" cy="63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9" name="Line 1311"/>
          <p:cNvSpPr>
            <a:spLocks noChangeShapeType="1"/>
          </p:cNvSpPr>
          <p:nvPr/>
        </p:nvSpPr>
        <p:spPr bwMode="auto">
          <a:xfrm>
            <a:off x="1730375" y="8428038"/>
            <a:ext cx="46038" cy="269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0" name="Line 1312"/>
          <p:cNvSpPr>
            <a:spLocks noChangeShapeType="1"/>
          </p:cNvSpPr>
          <p:nvPr/>
        </p:nvSpPr>
        <p:spPr bwMode="auto">
          <a:xfrm>
            <a:off x="1798638" y="8466138"/>
            <a:ext cx="42862" cy="238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1" name="Line 1313"/>
          <p:cNvSpPr>
            <a:spLocks noChangeShapeType="1"/>
          </p:cNvSpPr>
          <p:nvPr/>
        </p:nvSpPr>
        <p:spPr bwMode="auto">
          <a:xfrm flipV="1">
            <a:off x="1841500" y="8486775"/>
            <a:ext cx="4763" cy="31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2" name="Line 1314"/>
          <p:cNvSpPr>
            <a:spLocks noChangeShapeType="1"/>
          </p:cNvSpPr>
          <p:nvPr/>
        </p:nvSpPr>
        <p:spPr bwMode="auto">
          <a:xfrm flipV="1">
            <a:off x="1870075" y="8469313"/>
            <a:ext cx="52388" cy="142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3" name="Line 1315"/>
          <p:cNvSpPr>
            <a:spLocks noChangeShapeType="1"/>
          </p:cNvSpPr>
          <p:nvPr/>
        </p:nvSpPr>
        <p:spPr bwMode="auto">
          <a:xfrm flipV="1">
            <a:off x="1947863" y="8456613"/>
            <a:ext cx="39687" cy="95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4" name="Line 1316"/>
          <p:cNvSpPr>
            <a:spLocks noChangeShapeType="1"/>
          </p:cNvSpPr>
          <p:nvPr/>
        </p:nvSpPr>
        <p:spPr bwMode="auto">
          <a:xfrm>
            <a:off x="1987550" y="8456613"/>
            <a:ext cx="9525" cy="47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5" name="Line 1317"/>
          <p:cNvSpPr>
            <a:spLocks noChangeShapeType="1"/>
          </p:cNvSpPr>
          <p:nvPr/>
        </p:nvSpPr>
        <p:spPr bwMode="auto">
          <a:xfrm>
            <a:off x="2017713" y="8477250"/>
            <a:ext cx="46037" cy="269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6" name="Line 1318"/>
          <p:cNvSpPr>
            <a:spLocks noChangeShapeType="1"/>
          </p:cNvSpPr>
          <p:nvPr/>
        </p:nvSpPr>
        <p:spPr bwMode="auto">
          <a:xfrm>
            <a:off x="2085975" y="8518525"/>
            <a:ext cx="44450" cy="285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7" name="Line 1319"/>
          <p:cNvSpPr>
            <a:spLocks noChangeShapeType="1"/>
          </p:cNvSpPr>
          <p:nvPr/>
        </p:nvSpPr>
        <p:spPr bwMode="auto">
          <a:xfrm>
            <a:off x="2154238" y="8550275"/>
            <a:ext cx="52387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8" name="Line 1320"/>
          <p:cNvSpPr>
            <a:spLocks noChangeShapeType="1"/>
          </p:cNvSpPr>
          <p:nvPr/>
        </p:nvSpPr>
        <p:spPr bwMode="auto">
          <a:xfrm>
            <a:off x="2232025" y="8553450"/>
            <a:ext cx="47625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9" name="Line 1321"/>
          <p:cNvSpPr>
            <a:spLocks noChangeShapeType="1"/>
          </p:cNvSpPr>
          <p:nvPr/>
        </p:nvSpPr>
        <p:spPr bwMode="auto">
          <a:xfrm flipV="1">
            <a:off x="2279650" y="8550275"/>
            <a:ext cx="4763" cy="31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0" name="Line 1322"/>
          <p:cNvSpPr>
            <a:spLocks noChangeShapeType="1"/>
          </p:cNvSpPr>
          <p:nvPr/>
        </p:nvSpPr>
        <p:spPr bwMode="auto">
          <a:xfrm flipV="1">
            <a:off x="2306638" y="8507413"/>
            <a:ext cx="42862" cy="285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1" name="Line 1323"/>
          <p:cNvSpPr>
            <a:spLocks noChangeShapeType="1"/>
          </p:cNvSpPr>
          <p:nvPr/>
        </p:nvSpPr>
        <p:spPr bwMode="auto">
          <a:xfrm flipV="1">
            <a:off x="2371725" y="8462963"/>
            <a:ext cx="44450" cy="285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2" name="Line 1324"/>
          <p:cNvSpPr>
            <a:spLocks noChangeShapeType="1"/>
          </p:cNvSpPr>
          <p:nvPr/>
        </p:nvSpPr>
        <p:spPr bwMode="auto">
          <a:xfrm>
            <a:off x="2433638" y="8466138"/>
            <a:ext cx="31750" cy="412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3" name="Line 1325"/>
          <p:cNvSpPr>
            <a:spLocks noChangeShapeType="1"/>
          </p:cNvSpPr>
          <p:nvPr/>
        </p:nvSpPr>
        <p:spPr bwMode="auto">
          <a:xfrm>
            <a:off x="2481263" y="8529638"/>
            <a:ext cx="30162" cy="412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4" name="Line 1326"/>
          <p:cNvSpPr>
            <a:spLocks noChangeShapeType="1"/>
          </p:cNvSpPr>
          <p:nvPr/>
        </p:nvSpPr>
        <p:spPr bwMode="auto">
          <a:xfrm>
            <a:off x="2528888" y="8591550"/>
            <a:ext cx="30162" cy="412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5" name="Line 1327"/>
          <p:cNvSpPr>
            <a:spLocks noChangeShapeType="1"/>
          </p:cNvSpPr>
          <p:nvPr/>
        </p:nvSpPr>
        <p:spPr bwMode="auto">
          <a:xfrm flipV="1">
            <a:off x="2576513" y="8618538"/>
            <a:ext cx="41275" cy="301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6" name="Line 1328"/>
          <p:cNvSpPr>
            <a:spLocks noChangeShapeType="1"/>
          </p:cNvSpPr>
          <p:nvPr/>
        </p:nvSpPr>
        <p:spPr bwMode="auto">
          <a:xfrm flipV="1">
            <a:off x="2640013" y="8572500"/>
            <a:ext cx="41275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7" name="Line 1329"/>
          <p:cNvSpPr>
            <a:spLocks noChangeShapeType="1"/>
          </p:cNvSpPr>
          <p:nvPr/>
        </p:nvSpPr>
        <p:spPr bwMode="auto">
          <a:xfrm flipV="1">
            <a:off x="2703513" y="8547100"/>
            <a:ext cx="15875" cy="95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8" name="Line 1330"/>
          <p:cNvSpPr>
            <a:spLocks noChangeShapeType="1"/>
          </p:cNvSpPr>
          <p:nvPr/>
        </p:nvSpPr>
        <p:spPr bwMode="auto">
          <a:xfrm flipV="1">
            <a:off x="2719388" y="8526463"/>
            <a:ext cx="28575" cy="206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9" name="Line 1331"/>
          <p:cNvSpPr>
            <a:spLocks noChangeShapeType="1"/>
          </p:cNvSpPr>
          <p:nvPr/>
        </p:nvSpPr>
        <p:spPr bwMode="auto">
          <a:xfrm flipV="1">
            <a:off x="2767013" y="8478838"/>
            <a:ext cx="42862" cy="301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30" name="Line 1332"/>
          <p:cNvSpPr>
            <a:spLocks noChangeShapeType="1"/>
          </p:cNvSpPr>
          <p:nvPr/>
        </p:nvSpPr>
        <p:spPr bwMode="auto">
          <a:xfrm flipV="1">
            <a:off x="2830513" y="8439150"/>
            <a:ext cx="34925" cy="2381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31" name="Line 1333"/>
          <p:cNvSpPr>
            <a:spLocks noChangeShapeType="1"/>
          </p:cNvSpPr>
          <p:nvPr/>
        </p:nvSpPr>
        <p:spPr bwMode="auto">
          <a:xfrm flipV="1">
            <a:off x="2865438" y="8437563"/>
            <a:ext cx="7937" cy="15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32" name="Line 1334"/>
          <p:cNvSpPr>
            <a:spLocks noChangeShapeType="1"/>
          </p:cNvSpPr>
          <p:nvPr/>
        </p:nvSpPr>
        <p:spPr bwMode="auto">
          <a:xfrm flipV="1">
            <a:off x="2900363" y="8421688"/>
            <a:ext cx="52387" cy="95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33" name="Line 1335"/>
          <p:cNvSpPr>
            <a:spLocks noChangeShapeType="1"/>
          </p:cNvSpPr>
          <p:nvPr/>
        </p:nvSpPr>
        <p:spPr bwMode="auto">
          <a:xfrm flipV="1">
            <a:off x="2976563" y="8410575"/>
            <a:ext cx="34925" cy="63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34" name="Line 1336"/>
          <p:cNvSpPr>
            <a:spLocks noChangeShapeType="1"/>
          </p:cNvSpPr>
          <p:nvPr/>
        </p:nvSpPr>
        <p:spPr bwMode="auto">
          <a:xfrm>
            <a:off x="3011488" y="8410575"/>
            <a:ext cx="7937" cy="158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35" name="Line 1337"/>
          <p:cNvSpPr>
            <a:spLocks noChangeShapeType="1"/>
          </p:cNvSpPr>
          <p:nvPr/>
        </p:nvSpPr>
        <p:spPr bwMode="auto">
          <a:xfrm>
            <a:off x="3035300" y="8448675"/>
            <a:ext cx="25400" cy="428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36" name="Line 1338"/>
          <p:cNvSpPr>
            <a:spLocks noChangeShapeType="1"/>
          </p:cNvSpPr>
          <p:nvPr/>
        </p:nvSpPr>
        <p:spPr bwMode="auto">
          <a:xfrm>
            <a:off x="3076575" y="8513763"/>
            <a:ext cx="28575" cy="460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37" name="Line 1339"/>
          <p:cNvSpPr>
            <a:spLocks noChangeShapeType="1"/>
          </p:cNvSpPr>
          <p:nvPr/>
        </p:nvSpPr>
        <p:spPr bwMode="auto">
          <a:xfrm>
            <a:off x="3117850" y="8582025"/>
            <a:ext cx="28575" cy="428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38" name="Line 1340"/>
          <p:cNvSpPr>
            <a:spLocks noChangeShapeType="1"/>
          </p:cNvSpPr>
          <p:nvPr/>
        </p:nvSpPr>
        <p:spPr bwMode="auto">
          <a:xfrm>
            <a:off x="3159125" y="8647113"/>
            <a:ext cx="22225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39" name="Line 1341"/>
          <p:cNvSpPr>
            <a:spLocks noChangeShapeType="1"/>
          </p:cNvSpPr>
          <p:nvPr/>
        </p:nvSpPr>
        <p:spPr bwMode="auto">
          <a:xfrm>
            <a:off x="3194050" y="8718550"/>
            <a:ext cx="22225" cy="4603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40" name="Line 1342"/>
          <p:cNvSpPr>
            <a:spLocks noChangeShapeType="1"/>
          </p:cNvSpPr>
          <p:nvPr/>
        </p:nvSpPr>
        <p:spPr bwMode="auto">
          <a:xfrm>
            <a:off x="3227388" y="8788400"/>
            <a:ext cx="23812" cy="476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41" name="Line 1343"/>
          <p:cNvSpPr>
            <a:spLocks noChangeShapeType="1"/>
          </p:cNvSpPr>
          <p:nvPr/>
        </p:nvSpPr>
        <p:spPr bwMode="auto">
          <a:xfrm>
            <a:off x="3262313" y="8859838"/>
            <a:ext cx="23812" cy="4603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42" name="Line 1344"/>
          <p:cNvSpPr>
            <a:spLocks noChangeShapeType="1"/>
          </p:cNvSpPr>
          <p:nvPr/>
        </p:nvSpPr>
        <p:spPr bwMode="auto">
          <a:xfrm>
            <a:off x="3297238" y="8929688"/>
            <a:ext cx="6350" cy="142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43" name="Line 1345"/>
          <p:cNvSpPr>
            <a:spLocks noChangeShapeType="1"/>
          </p:cNvSpPr>
          <p:nvPr/>
        </p:nvSpPr>
        <p:spPr bwMode="auto">
          <a:xfrm>
            <a:off x="3303588" y="8943975"/>
            <a:ext cx="36512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44" name="Line 1346"/>
          <p:cNvSpPr>
            <a:spLocks noChangeShapeType="1"/>
          </p:cNvSpPr>
          <p:nvPr/>
        </p:nvSpPr>
        <p:spPr bwMode="auto">
          <a:xfrm>
            <a:off x="3367088" y="8943975"/>
            <a:ext cx="52387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45" name="Line 1347"/>
          <p:cNvSpPr>
            <a:spLocks noChangeShapeType="1"/>
          </p:cNvSpPr>
          <p:nvPr/>
        </p:nvSpPr>
        <p:spPr bwMode="auto">
          <a:xfrm>
            <a:off x="3444875" y="8943975"/>
            <a:ext cx="4763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46" name="Freeform 1348"/>
          <p:cNvSpPr>
            <a:spLocks/>
          </p:cNvSpPr>
          <p:nvPr/>
        </p:nvSpPr>
        <p:spPr bwMode="auto">
          <a:xfrm>
            <a:off x="512763" y="8250238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10" y="0"/>
                </a:moveTo>
                <a:lnTo>
                  <a:pt x="0" y="16"/>
                </a:lnTo>
                <a:lnTo>
                  <a:pt x="19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47" name="Freeform 1349"/>
          <p:cNvSpPr>
            <a:spLocks/>
          </p:cNvSpPr>
          <p:nvPr/>
        </p:nvSpPr>
        <p:spPr bwMode="auto">
          <a:xfrm>
            <a:off x="658813" y="8048625"/>
            <a:ext cx="30162" cy="26988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10" y="0"/>
                </a:moveTo>
                <a:lnTo>
                  <a:pt x="0" y="17"/>
                </a:lnTo>
                <a:lnTo>
                  <a:pt x="19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48" name="Freeform 1350"/>
          <p:cNvSpPr>
            <a:spLocks/>
          </p:cNvSpPr>
          <p:nvPr/>
        </p:nvSpPr>
        <p:spPr bwMode="auto">
          <a:xfrm>
            <a:off x="804863" y="8443913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10" y="0"/>
                </a:moveTo>
                <a:lnTo>
                  <a:pt x="0" y="16"/>
                </a:lnTo>
                <a:lnTo>
                  <a:pt x="19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49" name="Freeform 1351"/>
          <p:cNvSpPr>
            <a:spLocks/>
          </p:cNvSpPr>
          <p:nvPr/>
        </p:nvSpPr>
        <p:spPr bwMode="auto">
          <a:xfrm>
            <a:off x="950913" y="8539163"/>
            <a:ext cx="31750" cy="26987"/>
          </a:xfrm>
          <a:custGeom>
            <a:avLst/>
            <a:gdLst>
              <a:gd name="T0" fmla="*/ 2147483647 w 20"/>
              <a:gd name="T1" fmla="*/ 0 h 17"/>
              <a:gd name="T2" fmla="*/ 0 w 20"/>
              <a:gd name="T3" fmla="*/ 2147483647 h 17"/>
              <a:gd name="T4" fmla="*/ 2147483647 w 20"/>
              <a:gd name="T5" fmla="*/ 2147483647 h 17"/>
              <a:gd name="T6" fmla="*/ 2147483647 w 20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7">
                <a:moveTo>
                  <a:pt x="10" y="0"/>
                </a:moveTo>
                <a:lnTo>
                  <a:pt x="0" y="17"/>
                </a:lnTo>
                <a:lnTo>
                  <a:pt x="20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50" name="Freeform 1352"/>
          <p:cNvSpPr>
            <a:spLocks/>
          </p:cNvSpPr>
          <p:nvPr/>
        </p:nvSpPr>
        <p:spPr bwMode="auto">
          <a:xfrm>
            <a:off x="1096963" y="8491538"/>
            <a:ext cx="28575" cy="26987"/>
          </a:xfrm>
          <a:custGeom>
            <a:avLst/>
            <a:gdLst>
              <a:gd name="T0" fmla="*/ 2147483647 w 18"/>
              <a:gd name="T1" fmla="*/ 0 h 17"/>
              <a:gd name="T2" fmla="*/ 0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17">
                <a:moveTo>
                  <a:pt x="10" y="0"/>
                </a:moveTo>
                <a:lnTo>
                  <a:pt x="0" y="17"/>
                </a:lnTo>
                <a:lnTo>
                  <a:pt x="18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51" name="Freeform 1353"/>
          <p:cNvSpPr>
            <a:spLocks/>
          </p:cNvSpPr>
          <p:nvPr/>
        </p:nvSpPr>
        <p:spPr bwMode="auto">
          <a:xfrm>
            <a:off x="1243013" y="8539163"/>
            <a:ext cx="28575" cy="26987"/>
          </a:xfrm>
          <a:custGeom>
            <a:avLst/>
            <a:gdLst>
              <a:gd name="T0" fmla="*/ 2147483647 w 18"/>
              <a:gd name="T1" fmla="*/ 0 h 17"/>
              <a:gd name="T2" fmla="*/ 0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17">
                <a:moveTo>
                  <a:pt x="10" y="0"/>
                </a:moveTo>
                <a:lnTo>
                  <a:pt x="0" y="17"/>
                </a:lnTo>
                <a:lnTo>
                  <a:pt x="18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52" name="Freeform 1354"/>
          <p:cNvSpPr>
            <a:spLocks/>
          </p:cNvSpPr>
          <p:nvPr/>
        </p:nvSpPr>
        <p:spPr bwMode="auto">
          <a:xfrm>
            <a:off x="1390650" y="8683625"/>
            <a:ext cx="26988" cy="26988"/>
          </a:xfrm>
          <a:custGeom>
            <a:avLst/>
            <a:gdLst>
              <a:gd name="T0" fmla="*/ 2147483647 w 17"/>
              <a:gd name="T1" fmla="*/ 0 h 17"/>
              <a:gd name="T2" fmla="*/ 0 w 17"/>
              <a:gd name="T3" fmla="*/ 2147483647 h 17"/>
              <a:gd name="T4" fmla="*/ 2147483647 w 17"/>
              <a:gd name="T5" fmla="*/ 2147483647 h 17"/>
              <a:gd name="T6" fmla="*/ 2147483647 w 17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7">
                <a:moveTo>
                  <a:pt x="8" y="0"/>
                </a:moveTo>
                <a:lnTo>
                  <a:pt x="0" y="17"/>
                </a:lnTo>
                <a:lnTo>
                  <a:pt x="17" y="17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53" name="Freeform 1355"/>
          <p:cNvSpPr>
            <a:spLocks/>
          </p:cNvSpPr>
          <p:nvPr/>
        </p:nvSpPr>
        <p:spPr bwMode="auto">
          <a:xfrm>
            <a:off x="1536700" y="8529638"/>
            <a:ext cx="28575" cy="25400"/>
          </a:xfrm>
          <a:custGeom>
            <a:avLst/>
            <a:gdLst>
              <a:gd name="T0" fmla="*/ 2147483647 w 18"/>
              <a:gd name="T1" fmla="*/ 0 h 16"/>
              <a:gd name="T2" fmla="*/ 0 w 18"/>
              <a:gd name="T3" fmla="*/ 2147483647 h 16"/>
              <a:gd name="T4" fmla="*/ 2147483647 w 18"/>
              <a:gd name="T5" fmla="*/ 2147483647 h 16"/>
              <a:gd name="T6" fmla="*/ 2147483647 w 18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16">
                <a:moveTo>
                  <a:pt x="8" y="0"/>
                </a:moveTo>
                <a:lnTo>
                  <a:pt x="0" y="16"/>
                </a:lnTo>
                <a:lnTo>
                  <a:pt x="18" y="16"/>
                </a:lnTo>
                <a:lnTo>
                  <a:pt x="8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54" name="Freeform 1356"/>
          <p:cNvSpPr>
            <a:spLocks/>
          </p:cNvSpPr>
          <p:nvPr/>
        </p:nvSpPr>
        <p:spPr bwMode="auto">
          <a:xfrm>
            <a:off x="1679575" y="8393113"/>
            <a:ext cx="31750" cy="26987"/>
          </a:xfrm>
          <a:custGeom>
            <a:avLst/>
            <a:gdLst>
              <a:gd name="T0" fmla="*/ 2147483647 w 20"/>
              <a:gd name="T1" fmla="*/ 0 h 17"/>
              <a:gd name="T2" fmla="*/ 0 w 20"/>
              <a:gd name="T3" fmla="*/ 2147483647 h 17"/>
              <a:gd name="T4" fmla="*/ 2147483647 w 20"/>
              <a:gd name="T5" fmla="*/ 2147483647 h 17"/>
              <a:gd name="T6" fmla="*/ 2147483647 w 20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7">
                <a:moveTo>
                  <a:pt x="10" y="0"/>
                </a:moveTo>
                <a:lnTo>
                  <a:pt x="0" y="17"/>
                </a:lnTo>
                <a:lnTo>
                  <a:pt x="20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55" name="Freeform 1357"/>
          <p:cNvSpPr>
            <a:spLocks/>
          </p:cNvSpPr>
          <p:nvPr/>
        </p:nvSpPr>
        <p:spPr bwMode="auto">
          <a:xfrm>
            <a:off x="1825625" y="8472488"/>
            <a:ext cx="31750" cy="25400"/>
          </a:xfrm>
          <a:custGeom>
            <a:avLst/>
            <a:gdLst>
              <a:gd name="T0" fmla="*/ 2147483647 w 20"/>
              <a:gd name="T1" fmla="*/ 0 h 16"/>
              <a:gd name="T2" fmla="*/ 0 w 20"/>
              <a:gd name="T3" fmla="*/ 2147483647 h 16"/>
              <a:gd name="T4" fmla="*/ 2147483647 w 20"/>
              <a:gd name="T5" fmla="*/ 2147483647 h 16"/>
              <a:gd name="T6" fmla="*/ 2147483647 w 20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6">
                <a:moveTo>
                  <a:pt x="10" y="0"/>
                </a:moveTo>
                <a:lnTo>
                  <a:pt x="0" y="16"/>
                </a:lnTo>
                <a:lnTo>
                  <a:pt x="20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56" name="Freeform 1358"/>
          <p:cNvSpPr>
            <a:spLocks/>
          </p:cNvSpPr>
          <p:nvPr/>
        </p:nvSpPr>
        <p:spPr bwMode="auto">
          <a:xfrm>
            <a:off x="1973263" y="8439150"/>
            <a:ext cx="30162" cy="26988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9" y="0"/>
                </a:moveTo>
                <a:lnTo>
                  <a:pt x="0" y="17"/>
                </a:lnTo>
                <a:lnTo>
                  <a:pt x="19" y="17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57" name="Freeform 1359"/>
          <p:cNvSpPr>
            <a:spLocks/>
          </p:cNvSpPr>
          <p:nvPr/>
        </p:nvSpPr>
        <p:spPr bwMode="auto">
          <a:xfrm>
            <a:off x="2119313" y="8532813"/>
            <a:ext cx="30162" cy="26987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9" y="0"/>
                </a:moveTo>
                <a:lnTo>
                  <a:pt x="0" y="17"/>
                </a:lnTo>
                <a:lnTo>
                  <a:pt x="19" y="17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58" name="Freeform 1360"/>
          <p:cNvSpPr>
            <a:spLocks/>
          </p:cNvSpPr>
          <p:nvPr/>
        </p:nvSpPr>
        <p:spPr bwMode="auto">
          <a:xfrm>
            <a:off x="2265363" y="8535988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9" y="0"/>
                </a:moveTo>
                <a:lnTo>
                  <a:pt x="0" y="16"/>
                </a:lnTo>
                <a:lnTo>
                  <a:pt x="19" y="16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59" name="Freeform 1361"/>
          <p:cNvSpPr>
            <a:spLocks/>
          </p:cNvSpPr>
          <p:nvPr/>
        </p:nvSpPr>
        <p:spPr bwMode="auto">
          <a:xfrm>
            <a:off x="2411413" y="8439150"/>
            <a:ext cx="30162" cy="26988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9" y="0"/>
                </a:moveTo>
                <a:lnTo>
                  <a:pt x="0" y="17"/>
                </a:lnTo>
                <a:lnTo>
                  <a:pt x="19" y="17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60" name="Freeform 1362"/>
          <p:cNvSpPr>
            <a:spLocks/>
          </p:cNvSpPr>
          <p:nvPr/>
        </p:nvSpPr>
        <p:spPr bwMode="auto">
          <a:xfrm>
            <a:off x="2557463" y="8632825"/>
            <a:ext cx="30162" cy="26988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10" y="0"/>
                </a:moveTo>
                <a:lnTo>
                  <a:pt x="0" y="17"/>
                </a:lnTo>
                <a:lnTo>
                  <a:pt x="19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61" name="Freeform 1363"/>
          <p:cNvSpPr>
            <a:spLocks/>
          </p:cNvSpPr>
          <p:nvPr/>
        </p:nvSpPr>
        <p:spPr bwMode="auto">
          <a:xfrm>
            <a:off x="2703513" y="8529638"/>
            <a:ext cx="30162" cy="25400"/>
          </a:xfrm>
          <a:custGeom>
            <a:avLst/>
            <a:gdLst>
              <a:gd name="T0" fmla="*/ 2147483647 w 19"/>
              <a:gd name="T1" fmla="*/ 0 h 16"/>
              <a:gd name="T2" fmla="*/ 0 w 19"/>
              <a:gd name="T3" fmla="*/ 2147483647 h 16"/>
              <a:gd name="T4" fmla="*/ 2147483647 w 19"/>
              <a:gd name="T5" fmla="*/ 2147483647 h 16"/>
              <a:gd name="T6" fmla="*/ 2147483647 w 19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6">
                <a:moveTo>
                  <a:pt x="10" y="0"/>
                </a:moveTo>
                <a:lnTo>
                  <a:pt x="0" y="16"/>
                </a:lnTo>
                <a:lnTo>
                  <a:pt x="19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62" name="Freeform 1364"/>
          <p:cNvSpPr>
            <a:spLocks/>
          </p:cNvSpPr>
          <p:nvPr/>
        </p:nvSpPr>
        <p:spPr bwMode="auto">
          <a:xfrm>
            <a:off x="2849563" y="8421688"/>
            <a:ext cx="30162" cy="23812"/>
          </a:xfrm>
          <a:custGeom>
            <a:avLst/>
            <a:gdLst>
              <a:gd name="T0" fmla="*/ 2147483647 w 19"/>
              <a:gd name="T1" fmla="*/ 0 h 15"/>
              <a:gd name="T2" fmla="*/ 0 w 19"/>
              <a:gd name="T3" fmla="*/ 2147483647 h 15"/>
              <a:gd name="T4" fmla="*/ 2147483647 w 19"/>
              <a:gd name="T5" fmla="*/ 2147483647 h 15"/>
              <a:gd name="T6" fmla="*/ 2147483647 w 19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5">
                <a:moveTo>
                  <a:pt x="10" y="0"/>
                </a:moveTo>
                <a:lnTo>
                  <a:pt x="0" y="15"/>
                </a:lnTo>
                <a:lnTo>
                  <a:pt x="19" y="15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63" name="Freeform 1365"/>
          <p:cNvSpPr>
            <a:spLocks/>
          </p:cNvSpPr>
          <p:nvPr/>
        </p:nvSpPr>
        <p:spPr bwMode="auto">
          <a:xfrm>
            <a:off x="2995613" y="8393113"/>
            <a:ext cx="30162" cy="26987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10" y="0"/>
                </a:moveTo>
                <a:lnTo>
                  <a:pt x="0" y="17"/>
                </a:lnTo>
                <a:lnTo>
                  <a:pt x="19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64" name="Freeform 1366"/>
          <p:cNvSpPr>
            <a:spLocks/>
          </p:cNvSpPr>
          <p:nvPr/>
        </p:nvSpPr>
        <p:spPr bwMode="auto">
          <a:xfrm>
            <a:off x="3141663" y="8624888"/>
            <a:ext cx="31750" cy="25400"/>
          </a:xfrm>
          <a:custGeom>
            <a:avLst/>
            <a:gdLst>
              <a:gd name="T0" fmla="*/ 2147483647 w 20"/>
              <a:gd name="T1" fmla="*/ 0 h 16"/>
              <a:gd name="T2" fmla="*/ 0 w 20"/>
              <a:gd name="T3" fmla="*/ 2147483647 h 16"/>
              <a:gd name="T4" fmla="*/ 2147483647 w 20"/>
              <a:gd name="T5" fmla="*/ 2147483647 h 16"/>
              <a:gd name="T6" fmla="*/ 2147483647 w 20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6">
                <a:moveTo>
                  <a:pt x="10" y="0"/>
                </a:moveTo>
                <a:lnTo>
                  <a:pt x="0" y="16"/>
                </a:lnTo>
                <a:lnTo>
                  <a:pt x="20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65" name="Freeform 1367"/>
          <p:cNvSpPr>
            <a:spLocks/>
          </p:cNvSpPr>
          <p:nvPr/>
        </p:nvSpPr>
        <p:spPr bwMode="auto">
          <a:xfrm>
            <a:off x="3287713" y="8926513"/>
            <a:ext cx="31750" cy="25400"/>
          </a:xfrm>
          <a:custGeom>
            <a:avLst/>
            <a:gdLst>
              <a:gd name="T0" fmla="*/ 2147483647 w 20"/>
              <a:gd name="T1" fmla="*/ 0 h 16"/>
              <a:gd name="T2" fmla="*/ 0 w 20"/>
              <a:gd name="T3" fmla="*/ 2147483647 h 16"/>
              <a:gd name="T4" fmla="*/ 2147483647 w 20"/>
              <a:gd name="T5" fmla="*/ 2147483647 h 16"/>
              <a:gd name="T6" fmla="*/ 2147483647 w 20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16">
                <a:moveTo>
                  <a:pt x="10" y="0"/>
                </a:moveTo>
                <a:lnTo>
                  <a:pt x="0" y="16"/>
                </a:lnTo>
                <a:lnTo>
                  <a:pt x="20" y="16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66" name="Freeform 1368"/>
          <p:cNvSpPr>
            <a:spLocks/>
          </p:cNvSpPr>
          <p:nvPr/>
        </p:nvSpPr>
        <p:spPr bwMode="auto">
          <a:xfrm>
            <a:off x="3435350" y="8926513"/>
            <a:ext cx="26988" cy="25400"/>
          </a:xfrm>
          <a:custGeom>
            <a:avLst/>
            <a:gdLst>
              <a:gd name="T0" fmla="*/ 2147483647 w 17"/>
              <a:gd name="T1" fmla="*/ 0 h 16"/>
              <a:gd name="T2" fmla="*/ 0 w 17"/>
              <a:gd name="T3" fmla="*/ 2147483647 h 16"/>
              <a:gd name="T4" fmla="*/ 2147483647 w 17"/>
              <a:gd name="T5" fmla="*/ 2147483647 h 16"/>
              <a:gd name="T6" fmla="*/ 2147483647 w 17"/>
              <a:gd name="T7" fmla="*/ 0 h 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6">
                <a:moveTo>
                  <a:pt x="9" y="0"/>
                </a:moveTo>
                <a:lnTo>
                  <a:pt x="0" y="16"/>
                </a:lnTo>
                <a:lnTo>
                  <a:pt x="17" y="16"/>
                </a:lnTo>
                <a:lnTo>
                  <a:pt x="9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67" name="Line 1369"/>
          <p:cNvSpPr>
            <a:spLocks noChangeShapeType="1"/>
          </p:cNvSpPr>
          <p:nvPr/>
        </p:nvSpPr>
        <p:spPr bwMode="auto">
          <a:xfrm flipV="1">
            <a:off x="528638" y="85121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68" name="Line 1370"/>
          <p:cNvSpPr>
            <a:spLocks noChangeShapeType="1"/>
          </p:cNvSpPr>
          <p:nvPr/>
        </p:nvSpPr>
        <p:spPr bwMode="auto">
          <a:xfrm flipV="1">
            <a:off x="528638" y="84328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69" name="Line 1371"/>
          <p:cNvSpPr>
            <a:spLocks noChangeShapeType="1"/>
          </p:cNvSpPr>
          <p:nvPr/>
        </p:nvSpPr>
        <p:spPr bwMode="auto">
          <a:xfrm flipV="1">
            <a:off x="528638" y="83550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70" name="Line 1372"/>
          <p:cNvSpPr>
            <a:spLocks noChangeShapeType="1"/>
          </p:cNvSpPr>
          <p:nvPr/>
        </p:nvSpPr>
        <p:spPr bwMode="auto">
          <a:xfrm flipV="1">
            <a:off x="528638" y="82756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71" name="Line 1373"/>
          <p:cNvSpPr>
            <a:spLocks noChangeShapeType="1"/>
          </p:cNvSpPr>
          <p:nvPr/>
        </p:nvSpPr>
        <p:spPr bwMode="auto">
          <a:xfrm flipV="1">
            <a:off x="528638" y="81978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72" name="Line 1374"/>
          <p:cNvSpPr>
            <a:spLocks noChangeShapeType="1"/>
          </p:cNvSpPr>
          <p:nvPr/>
        </p:nvSpPr>
        <p:spPr bwMode="auto">
          <a:xfrm flipV="1">
            <a:off x="528638" y="81184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73" name="Line 1375"/>
          <p:cNvSpPr>
            <a:spLocks noChangeShapeType="1"/>
          </p:cNvSpPr>
          <p:nvPr/>
        </p:nvSpPr>
        <p:spPr bwMode="auto">
          <a:xfrm flipV="1">
            <a:off x="528638" y="80406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74" name="Line 1376"/>
          <p:cNvSpPr>
            <a:spLocks noChangeShapeType="1"/>
          </p:cNvSpPr>
          <p:nvPr/>
        </p:nvSpPr>
        <p:spPr bwMode="auto">
          <a:xfrm flipV="1">
            <a:off x="528638" y="79644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75" name="Line 1377"/>
          <p:cNvSpPr>
            <a:spLocks noChangeShapeType="1"/>
          </p:cNvSpPr>
          <p:nvPr/>
        </p:nvSpPr>
        <p:spPr bwMode="auto">
          <a:xfrm flipV="1">
            <a:off x="528638" y="78851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76" name="Line 1378"/>
          <p:cNvSpPr>
            <a:spLocks noChangeShapeType="1"/>
          </p:cNvSpPr>
          <p:nvPr/>
        </p:nvSpPr>
        <p:spPr bwMode="auto">
          <a:xfrm flipV="1">
            <a:off x="528638" y="7856538"/>
            <a:ext cx="0" cy="31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77" name="Line 1379"/>
          <p:cNvSpPr>
            <a:spLocks noChangeShapeType="1"/>
          </p:cNvSpPr>
          <p:nvPr/>
        </p:nvSpPr>
        <p:spPr bwMode="auto">
          <a:xfrm flipV="1">
            <a:off x="674688" y="83566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78" name="Line 1380"/>
          <p:cNvSpPr>
            <a:spLocks noChangeShapeType="1"/>
          </p:cNvSpPr>
          <p:nvPr/>
        </p:nvSpPr>
        <p:spPr bwMode="auto">
          <a:xfrm flipV="1">
            <a:off x="674688" y="8278813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79" name="Line 1381"/>
          <p:cNvSpPr>
            <a:spLocks noChangeShapeType="1"/>
          </p:cNvSpPr>
          <p:nvPr/>
        </p:nvSpPr>
        <p:spPr bwMode="auto">
          <a:xfrm flipV="1">
            <a:off x="674688" y="81994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80" name="Line 1382"/>
          <p:cNvSpPr>
            <a:spLocks noChangeShapeType="1"/>
          </p:cNvSpPr>
          <p:nvPr/>
        </p:nvSpPr>
        <p:spPr bwMode="auto">
          <a:xfrm flipV="1">
            <a:off x="674688" y="81216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81" name="Line 1383"/>
          <p:cNvSpPr>
            <a:spLocks noChangeShapeType="1"/>
          </p:cNvSpPr>
          <p:nvPr/>
        </p:nvSpPr>
        <p:spPr bwMode="auto">
          <a:xfrm flipV="1">
            <a:off x="674688" y="80422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82" name="Line 1384"/>
          <p:cNvSpPr>
            <a:spLocks noChangeShapeType="1"/>
          </p:cNvSpPr>
          <p:nvPr/>
        </p:nvSpPr>
        <p:spPr bwMode="auto">
          <a:xfrm flipV="1">
            <a:off x="674688" y="79644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83" name="Line 1385"/>
          <p:cNvSpPr>
            <a:spLocks noChangeShapeType="1"/>
          </p:cNvSpPr>
          <p:nvPr/>
        </p:nvSpPr>
        <p:spPr bwMode="auto">
          <a:xfrm flipV="1">
            <a:off x="674688" y="78851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84" name="Line 1386"/>
          <p:cNvSpPr>
            <a:spLocks noChangeShapeType="1"/>
          </p:cNvSpPr>
          <p:nvPr/>
        </p:nvSpPr>
        <p:spPr bwMode="auto">
          <a:xfrm flipV="1">
            <a:off x="674688" y="78073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85" name="Line 1387"/>
          <p:cNvSpPr>
            <a:spLocks noChangeShapeType="1"/>
          </p:cNvSpPr>
          <p:nvPr/>
        </p:nvSpPr>
        <p:spPr bwMode="auto">
          <a:xfrm flipV="1">
            <a:off x="674688" y="77279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86" name="Line 1388"/>
          <p:cNvSpPr>
            <a:spLocks noChangeShapeType="1"/>
          </p:cNvSpPr>
          <p:nvPr/>
        </p:nvSpPr>
        <p:spPr bwMode="auto">
          <a:xfrm flipV="1">
            <a:off x="674688" y="76501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87" name="Line 1389"/>
          <p:cNvSpPr>
            <a:spLocks noChangeShapeType="1"/>
          </p:cNvSpPr>
          <p:nvPr/>
        </p:nvSpPr>
        <p:spPr bwMode="auto">
          <a:xfrm>
            <a:off x="674688" y="7623175"/>
            <a:ext cx="0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88" name="Line 1390"/>
          <p:cNvSpPr>
            <a:spLocks noChangeShapeType="1"/>
          </p:cNvSpPr>
          <p:nvPr/>
        </p:nvSpPr>
        <p:spPr bwMode="auto">
          <a:xfrm flipV="1">
            <a:off x="820738" y="8655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89" name="Line 1391"/>
          <p:cNvSpPr>
            <a:spLocks noChangeShapeType="1"/>
          </p:cNvSpPr>
          <p:nvPr/>
        </p:nvSpPr>
        <p:spPr bwMode="auto">
          <a:xfrm flipV="1">
            <a:off x="820738" y="85772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0" name="Line 1392"/>
          <p:cNvSpPr>
            <a:spLocks noChangeShapeType="1"/>
          </p:cNvSpPr>
          <p:nvPr/>
        </p:nvSpPr>
        <p:spPr bwMode="auto">
          <a:xfrm flipV="1">
            <a:off x="820738" y="8497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1" name="Line 1393"/>
          <p:cNvSpPr>
            <a:spLocks noChangeShapeType="1"/>
          </p:cNvSpPr>
          <p:nvPr/>
        </p:nvSpPr>
        <p:spPr bwMode="auto">
          <a:xfrm flipV="1">
            <a:off x="820738" y="84201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2" name="Line 1394"/>
          <p:cNvSpPr>
            <a:spLocks noChangeShapeType="1"/>
          </p:cNvSpPr>
          <p:nvPr/>
        </p:nvSpPr>
        <p:spPr bwMode="auto">
          <a:xfrm flipV="1">
            <a:off x="820738" y="83407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3" name="Line 1395"/>
          <p:cNvSpPr>
            <a:spLocks noChangeShapeType="1"/>
          </p:cNvSpPr>
          <p:nvPr/>
        </p:nvSpPr>
        <p:spPr bwMode="auto">
          <a:xfrm flipV="1">
            <a:off x="820738" y="82629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4" name="Line 1396"/>
          <p:cNvSpPr>
            <a:spLocks noChangeShapeType="1"/>
          </p:cNvSpPr>
          <p:nvPr/>
        </p:nvSpPr>
        <p:spPr bwMode="auto">
          <a:xfrm flipV="1">
            <a:off x="820738" y="81835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5" name="Line 1397"/>
          <p:cNvSpPr>
            <a:spLocks noChangeShapeType="1"/>
          </p:cNvSpPr>
          <p:nvPr/>
        </p:nvSpPr>
        <p:spPr bwMode="auto">
          <a:xfrm flipV="1">
            <a:off x="820738" y="81057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6" name="Line 1398"/>
          <p:cNvSpPr>
            <a:spLocks noChangeShapeType="1"/>
          </p:cNvSpPr>
          <p:nvPr/>
        </p:nvSpPr>
        <p:spPr bwMode="auto">
          <a:xfrm flipV="1">
            <a:off x="966788" y="87201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7" name="Line 1399"/>
          <p:cNvSpPr>
            <a:spLocks noChangeShapeType="1"/>
          </p:cNvSpPr>
          <p:nvPr/>
        </p:nvSpPr>
        <p:spPr bwMode="auto">
          <a:xfrm flipV="1">
            <a:off x="966788" y="86423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8" name="Line 1400"/>
          <p:cNvSpPr>
            <a:spLocks noChangeShapeType="1"/>
          </p:cNvSpPr>
          <p:nvPr/>
        </p:nvSpPr>
        <p:spPr bwMode="auto">
          <a:xfrm flipV="1">
            <a:off x="966788" y="8564563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9" name="Line 1401"/>
          <p:cNvSpPr>
            <a:spLocks noChangeShapeType="1"/>
          </p:cNvSpPr>
          <p:nvPr/>
        </p:nvSpPr>
        <p:spPr bwMode="auto">
          <a:xfrm flipV="1">
            <a:off x="966788" y="84851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0" name="Line 1402"/>
          <p:cNvSpPr>
            <a:spLocks noChangeShapeType="1"/>
          </p:cNvSpPr>
          <p:nvPr/>
        </p:nvSpPr>
        <p:spPr bwMode="auto">
          <a:xfrm flipV="1">
            <a:off x="966788" y="84074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1" name="Line 1403"/>
          <p:cNvSpPr>
            <a:spLocks noChangeShapeType="1"/>
          </p:cNvSpPr>
          <p:nvPr/>
        </p:nvSpPr>
        <p:spPr bwMode="auto">
          <a:xfrm flipV="1">
            <a:off x="966788" y="83280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2" name="Line 1404"/>
          <p:cNvSpPr>
            <a:spLocks noChangeShapeType="1"/>
          </p:cNvSpPr>
          <p:nvPr/>
        </p:nvSpPr>
        <p:spPr bwMode="auto">
          <a:xfrm flipV="1">
            <a:off x="966788" y="82502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3" name="Line 1405"/>
          <p:cNvSpPr>
            <a:spLocks noChangeShapeType="1"/>
          </p:cNvSpPr>
          <p:nvPr/>
        </p:nvSpPr>
        <p:spPr bwMode="auto">
          <a:xfrm flipV="1">
            <a:off x="966788" y="8208963"/>
            <a:ext cx="0" cy="142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4" name="Line 1406"/>
          <p:cNvSpPr>
            <a:spLocks noChangeShapeType="1"/>
          </p:cNvSpPr>
          <p:nvPr/>
        </p:nvSpPr>
        <p:spPr bwMode="auto">
          <a:xfrm flipV="1">
            <a:off x="1112838" y="86883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5" name="Line 1407"/>
          <p:cNvSpPr>
            <a:spLocks noChangeShapeType="1"/>
          </p:cNvSpPr>
          <p:nvPr/>
        </p:nvSpPr>
        <p:spPr bwMode="auto">
          <a:xfrm flipV="1">
            <a:off x="1112838" y="86090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6" name="Line 1408"/>
          <p:cNvSpPr>
            <a:spLocks noChangeShapeType="1"/>
          </p:cNvSpPr>
          <p:nvPr/>
        </p:nvSpPr>
        <p:spPr bwMode="auto">
          <a:xfrm flipV="1">
            <a:off x="1112838" y="85312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7" name="Line 1409"/>
          <p:cNvSpPr>
            <a:spLocks noChangeShapeType="1"/>
          </p:cNvSpPr>
          <p:nvPr/>
        </p:nvSpPr>
        <p:spPr bwMode="auto">
          <a:xfrm flipV="1">
            <a:off x="1112838" y="84518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8" name="Line 1410"/>
          <p:cNvSpPr>
            <a:spLocks noChangeShapeType="1"/>
          </p:cNvSpPr>
          <p:nvPr/>
        </p:nvSpPr>
        <p:spPr bwMode="auto">
          <a:xfrm flipV="1">
            <a:off x="1112838" y="83740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9" name="Line 1411"/>
          <p:cNvSpPr>
            <a:spLocks noChangeShapeType="1"/>
          </p:cNvSpPr>
          <p:nvPr/>
        </p:nvSpPr>
        <p:spPr bwMode="auto">
          <a:xfrm flipV="1">
            <a:off x="1112838" y="82946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10" name="Line 1412"/>
          <p:cNvSpPr>
            <a:spLocks noChangeShapeType="1"/>
          </p:cNvSpPr>
          <p:nvPr/>
        </p:nvSpPr>
        <p:spPr bwMode="auto">
          <a:xfrm flipV="1">
            <a:off x="1112838" y="82169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11" name="Line 1413"/>
          <p:cNvSpPr>
            <a:spLocks noChangeShapeType="1"/>
          </p:cNvSpPr>
          <p:nvPr/>
        </p:nvSpPr>
        <p:spPr bwMode="auto">
          <a:xfrm flipV="1">
            <a:off x="1112838" y="8147050"/>
            <a:ext cx="0" cy="444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12" name="Line 1414"/>
          <p:cNvSpPr>
            <a:spLocks noChangeShapeType="1"/>
          </p:cNvSpPr>
          <p:nvPr/>
        </p:nvSpPr>
        <p:spPr bwMode="auto">
          <a:xfrm flipV="1">
            <a:off x="1258888" y="87201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13" name="Line 1415"/>
          <p:cNvSpPr>
            <a:spLocks noChangeShapeType="1"/>
          </p:cNvSpPr>
          <p:nvPr/>
        </p:nvSpPr>
        <p:spPr bwMode="auto">
          <a:xfrm flipV="1">
            <a:off x="1258888" y="86423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14" name="Line 1416"/>
          <p:cNvSpPr>
            <a:spLocks noChangeShapeType="1"/>
          </p:cNvSpPr>
          <p:nvPr/>
        </p:nvSpPr>
        <p:spPr bwMode="auto">
          <a:xfrm flipV="1">
            <a:off x="1258888" y="8564563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15" name="Line 1417"/>
          <p:cNvSpPr>
            <a:spLocks noChangeShapeType="1"/>
          </p:cNvSpPr>
          <p:nvPr/>
        </p:nvSpPr>
        <p:spPr bwMode="auto">
          <a:xfrm flipV="1">
            <a:off x="1258888" y="84851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16" name="Line 1418"/>
          <p:cNvSpPr>
            <a:spLocks noChangeShapeType="1"/>
          </p:cNvSpPr>
          <p:nvPr/>
        </p:nvSpPr>
        <p:spPr bwMode="auto">
          <a:xfrm flipV="1">
            <a:off x="1258888" y="84074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17" name="Line 1419"/>
          <p:cNvSpPr>
            <a:spLocks noChangeShapeType="1"/>
          </p:cNvSpPr>
          <p:nvPr/>
        </p:nvSpPr>
        <p:spPr bwMode="auto">
          <a:xfrm flipV="1">
            <a:off x="1258888" y="83280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18" name="Line 1420"/>
          <p:cNvSpPr>
            <a:spLocks noChangeShapeType="1"/>
          </p:cNvSpPr>
          <p:nvPr/>
        </p:nvSpPr>
        <p:spPr bwMode="auto">
          <a:xfrm flipV="1">
            <a:off x="1258888" y="82502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19" name="Line 1421"/>
          <p:cNvSpPr>
            <a:spLocks noChangeShapeType="1"/>
          </p:cNvSpPr>
          <p:nvPr/>
        </p:nvSpPr>
        <p:spPr bwMode="auto">
          <a:xfrm flipV="1">
            <a:off x="1258888" y="8208963"/>
            <a:ext cx="0" cy="142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20" name="Line 1422"/>
          <p:cNvSpPr>
            <a:spLocks noChangeShapeType="1"/>
          </p:cNvSpPr>
          <p:nvPr/>
        </p:nvSpPr>
        <p:spPr bwMode="auto">
          <a:xfrm flipV="1">
            <a:off x="1404938" y="88106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21" name="Line 1423"/>
          <p:cNvSpPr>
            <a:spLocks noChangeShapeType="1"/>
          </p:cNvSpPr>
          <p:nvPr/>
        </p:nvSpPr>
        <p:spPr bwMode="auto">
          <a:xfrm flipV="1">
            <a:off x="1404938" y="87312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22" name="Line 1424"/>
          <p:cNvSpPr>
            <a:spLocks noChangeShapeType="1"/>
          </p:cNvSpPr>
          <p:nvPr/>
        </p:nvSpPr>
        <p:spPr bwMode="auto">
          <a:xfrm flipV="1">
            <a:off x="1404938" y="86534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23" name="Line 1425"/>
          <p:cNvSpPr>
            <a:spLocks noChangeShapeType="1"/>
          </p:cNvSpPr>
          <p:nvPr/>
        </p:nvSpPr>
        <p:spPr bwMode="auto">
          <a:xfrm flipV="1">
            <a:off x="1404938" y="85740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24" name="Line 1426"/>
          <p:cNvSpPr>
            <a:spLocks noChangeShapeType="1"/>
          </p:cNvSpPr>
          <p:nvPr/>
        </p:nvSpPr>
        <p:spPr bwMode="auto">
          <a:xfrm flipV="1">
            <a:off x="1404938" y="84963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25" name="Line 1427"/>
          <p:cNvSpPr>
            <a:spLocks noChangeShapeType="1"/>
          </p:cNvSpPr>
          <p:nvPr/>
        </p:nvSpPr>
        <p:spPr bwMode="auto">
          <a:xfrm flipV="1">
            <a:off x="1404938" y="84169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26" name="Line 1428"/>
          <p:cNvSpPr>
            <a:spLocks noChangeShapeType="1"/>
          </p:cNvSpPr>
          <p:nvPr/>
        </p:nvSpPr>
        <p:spPr bwMode="auto">
          <a:xfrm flipV="1">
            <a:off x="1549400" y="87169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27" name="Line 1429"/>
          <p:cNvSpPr>
            <a:spLocks noChangeShapeType="1"/>
          </p:cNvSpPr>
          <p:nvPr/>
        </p:nvSpPr>
        <p:spPr bwMode="auto">
          <a:xfrm flipV="1">
            <a:off x="1549400" y="86375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28" name="Line 1430"/>
          <p:cNvSpPr>
            <a:spLocks noChangeShapeType="1"/>
          </p:cNvSpPr>
          <p:nvPr/>
        </p:nvSpPr>
        <p:spPr bwMode="auto">
          <a:xfrm flipV="1">
            <a:off x="1549400" y="85598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29" name="Line 1431"/>
          <p:cNvSpPr>
            <a:spLocks noChangeShapeType="1"/>
          </p:cNvSpPr>
          <p:nvPr/>
        </p:nvSpPr>
        <p:spPr bwMode="auto">
          <a:xfrm flipV="1">
            <a:off x="1549400" y="84804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30" name="Line 1432"/>
          <p:cNvSpPr>
            <a:spLocks noChangeShapeType="1"/>
          </p:cNvSpPr>
          <p:nvPr/>
        </p:nvSpPr>
        <p:spPr bwMode="auto">
          <a:xfrm flipV="1">
            <a:off x="1549400" y="84026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31" name="Line 1434"/>
          <p:cNvSpPr>
            <a:spLocks noChangeShapeType="1"/>
          </p:cNvSpPr>
          <p:nvPr/>
        </p:nvSpPr>
        <p:spPr bwMode="auto">
          <a:xfrm flipV="1">
            <a:off x="1549400" y="83232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32" name="Line 1435"/>
          <p:cNvSpPr>
            <a:spLocks noChangeShapeType="1"/>
          </p:cNvSpPr>
          <p:nvPr/>
        </p:nvSpPr>
        <p:spPr bwMode="auto">
          <a:xfrm flipV="1">
            <a:off x="1549400" y="82454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33" name="Line 1436"/>
          <p:cNvSpPr>
            <a:spLocks noChangeShapeType="1"/>
          </p:cNvSpPr>
          <p:nvPr/>
        </p:nvSpPr>
        <p:spPr bwMode="auto">
          <a:xfrm flipV="1">
            <a:off x="1549400" y="8188325"/>
            <a:ext cx="0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34" name="Line 1437"/>
          <p:cNvSpPr>
            <a:spLocks noChangeShapeType="1"/>
          </p:cNvSpPr>
          <p:nvPr/>
        </p:nvSpPr>
        <p:spPr bwMode="auto">
          <a:xfrm flipV="1">
            <a:off x="1695450" y="86201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35" name="Line 1438"/>
          <p:cNvSpPr>
            <a:spLocks noChangeShapeType="1"/>
          </p:cNvSpPr>
          <p:nvPr/>
        </p:nvSpPr>
        <p:spPr bwMode="auto">
          <a:xfrm flipV="1">
            <a:off x="1695450" y="85423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36" name="Line 1439"/>
          <p:cNvSpPr>
            <a:spLocks noChangeShapeType="1"/>
          </p:cNvSpPr>
          <p:nvPr/>
        </p:nvSpPr>
        <p:spPr bwMode="auto">
          <a:xfrm flipV="1">
            <a:off x="1695450" y="84629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37" name="Line 1440"/>
          <p:cNvSpPr>
            <a:spLocks noChangeShapeType="1"/>
          </p:cNvSpPr>
          <p:nvPr/>
        </p:nvSpPr>
        <p:spPr bwMode="auto">
          <a:xfrm flipV="1">
            <a:off x="1695450" y="83851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38" name="Line 1441"/>
          <p:cNvSpPr>
            <a:spLocks noChangeShapeType="1"/>
          </p:cNvSpPr>
          <p:nvPr/>
        </p:nvSpPr>
        <p:spPr bwMode="auto">
          <a:xfrm flipV="1">
            <a:off x="1695450" y="83058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39" name="Line 1442"/>
          <p:cNvSpPr>
            <a:spLocks noChangeShapeType="1"/>
          </p:cNvSpPr>
          <p:nvPr/>
        </p:nvSpPr>
        <p:spPr bwMode="auto">
          <a:xfrm flipV="1">
            <a:off x="1695450" y="82280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40" name="Line 1443"/>
          <p:cNvSpPr>
            <a:spLocks noChangeShapeType="1"/>
          </p:cNvSpPr>
          <p:nvPr/>
        </p:nvSpPr>
        <p:spPr bwMode="auto">
          <a:xfrm flipV="1">
            <a:off x="1695450" y="81486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41" name="Line 1444"/>
          <p:cNvSpPr>
            <a:spLocks noChangeShapeType="1"/>
          </p:cNvSpPr>
          <p:nvPr/>
        </p:nvSpPr>
        <p:spPr bwMode="auto">
          <a:xfrm flipV="1">
            <a:off x="1695450" y="80708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42" name="Line 1445"/>
          <p:cNvSpPr>
            <a:spLocks noChangeShapeType="1"/>
          </p:cNvSpPr>
          <p:nvPr/>
        </p:nvSpPr>
        <p:spPr bwMode="auto">
          <a:xfrm flipV="1">
            <a:off x="1695450" y="8029575"/>
            <a:ext cx="0" cy="142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43" name="Line 1446"/>
          <p:cNvSpPr>
            <a:spLocks noChangeShapeType="1"/>
          </p:cNvSpPr>
          <p:nvPr/>
        </p:nvSpPr>
        <p:spPr bwMode="auto">
          <a:xfrm flipV="1">
            <a:off x="1841500" y="86788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44" name="Line 1447"/>
          <p:cNvSpPr>
            <a:spLocks noChangeShapeType="1"/>
          </p:cNvSpPr>
          <p:nvPr/>
        </p:nvSpPr>
        <p:spPr bwMode="auto">
          <a:xfrm flipV="1">
            <a:off x="1841500" y="86010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45" name="Line 1448"/>
          <p:cNvSpPr>
            <a:spLocks noChangeShapeType="1"/>
          </p:cNvSpPr>
          <p:nvPr/>
        </p:nvSpPr>
        <p:spPr bwMode="auto">
          <a:xfrm flipV="1">
            <a:off x="1841500" y="85217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46" name="Line 1449"/>
          <p:cNvSpPr>
            <a:spLocks noChangeShapeType="1"/>
          </p:cNvSpPr>
          <p:nvPr/>
        </p:nvSpPr>
        <p:spPr bwMode="auto">
          <a:xfrm flipV="1">
            <a:off x="1841500" y="84439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47" name="Line 1450"/>
          <p:cNvSpPr>
            <a:spLocks noChangeShapeType="1"/>
          </p:cNvSpPr>
          <p:nvPr/>
        </p:nvSpPr>
        <p:spPr bwMode="auto">
          <a:xfrm flipV="1">
            <a:off x="1841500" y="83645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48" name="Line 1451"/>
          <p:cNvSpPr>
            <a:spLocks noChangeShapeType="1"/>
          </p:cNvSpPr>
          <p:nvPr/>
        </p:nvSpPr>
        <p:spPr bwMode="auto">
          <a:xfrm flipV="1">
            <a:off x="1841500" y="82867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49" name="Line 1452"/>
          <p:cNvSpPr>
            <a:spLocks noChangeShapeType="1"/>
          </p:cNvSpPr>
          <p:nvPr/>
        </p:nvSpPr>
        <p:spPr bwMode="auto">
          <a:xfrm flipV="1">
            <a:off x="1841500" y="82089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50" name="Line 1453"/>
          <p:cNvSpPr>
            <a:spLocks noChangeShapeType="1"/>
          </p:cNvSpPr>
          <p:nvPr/>
        </p:nvSpPr>
        <p:spPr bwMode="auto">
          <a:xfrm flipV="1">
            <a:off x="1841500" y="81295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51" name="Line 1454"/>
          <p:cNvSpPr>
            <a:spLocks noChangeShapeType="1"/>
          </p:cNvSpPr>
          <p:nvPr/>
        </p:nvSpPr>
        <p:spPr bwMode="auto">
          <a:xfrm flipV="1">
            <a:off x="1987550" y="86534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52" name="Line 1455"/>
          <p:cNvSpPr>
            <a:spLocks noChangeShapeType="1"/>
          </p:cNvSpPr>
          <p:nvPr/>
        </p:nvSpPr>
        <p:spPr bwMode="auto">
          <a:xfrm flipV="1">
            <a:off x="1987550" y="85740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53" name="Line 1456"/>
          <p:cNvSpPr>
            <a:spLocks noChangeShapeType="1"/>
          </p:cNvSpPr>
          <p:nvPr/>
        </p:nvSpPr>
        <p:spPr bwMode="auto">
          <a:xfrm flipV="1">
            <a:off x="1987550" y="84963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54" name="Line 1457"/>
          <p:cNvSpPr>
            <a:spLocks noChangeShapeType="1"/>
          </p:cNvSpPr>
          <p:nvPr/>
        </p:nvSpPr>
        <p:spPr bwMode="auto">
          <a:xfrm flipV="1">
            <a:off x="1987550" y="84169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55" name="Line 1458"/>
          <p:cNvSpPr>
            <a:spLocks noChangeShapeType="1"/>
          </p:cNvSpPr>
          <p:nvPr/>
        </p:nvSpPr>
        <p:spPr bwMode="auto">
          <a:xfrm flipV="1">
            <a:off x="1987550" y="83391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56" name="Line 1459"/>
          <p:cNvSpPr>
            <a:spLocks noChangeShapeType="1"/>
          </p:cNvSpPr>
          <p:nvPr/>
        </p:nvSpPr>
        <p:spPr bwMode="auto">
          <a:xfrm flipV="1">
            <a:off x="1987550" y="8261350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57" name="Line 1460"/>
          <p:cNvSpPr>
            <a:spLocks noChangeShapeType="1"/>
          </p:cNvSpPr>
          <p:nvPr/>
        </p:nvSpPr>
        <p:spPr bwMode="auto">
          <a:xfrm flipV="1">
            <a:off x="1987550" y="81819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58" name="Line 1461"/>
          <p:cNvSpPr>
            <a:spLocks noChangeShapeType="1"/>
          </p:cNvSpPr>
          <p:nvPr/>
        </p:nvSpPr>
        <p:spPr bwMode="auto">
          <a:xfrm flipV="1">
            <a:off x="1987550" y="81041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59" name="Line 1462"/>
          <p:cNvSpPr>
            <a:spLocks noChangeShapeType="1"/>
          </p:cNvSpPr>
          <p:nvPr/>
        </p:nvSpPr>
        <p:spPr bwMode="auto">
          <a:xfrm flipV="1">
            <a:off x="2133600" y="87185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60" name="Line 1463"/>
          <p:cNvSpPr>
            <a:spLocks noChangeShapeType="1"/>
          </p:cNvSpPr>
          <p:nvPr/>
        </p:nvSpPr>
        <p:spPr bwMode="auto">
          <a:xfrm flipV="1">
            <a:off x="2133600" y="86407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61" name="Line 1464"/>
          <p:cNvSpPr>
            <a:spLocks noChangeShapeType="1"/>
          </p:cNvSpPr>
          <p:nvPr/>
        </p:nvSpPr>
        <p:spPr bwMode="auto">
          <a:xfrm flipV="1">
            <a:off x="2133600" y="85613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62" name="Line 1465"/>
          <p:cNvSpPr>
            <a:spLocks noChangeShapeType="1"/>
          </p:cNvSpPr>
          <p:nvPr/>
        </p:nvSpPr>
        <p:spPr bwMode="auto">
          <a:xfrm flipV="1">
            <a:off x="2133600" y="84836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63" name="Line 1466"/>
          <p:cNvSpPr>
            <a:spLocks noChangeShapeType="1"/>
          </p:cNvSpPr>
          <p:nvPr/>
        </p:nvSpPr>
        <p:spPr bwMode="auto">
          <a:xfrm flipV="1">
            <a:off x="2133600" y="84042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64" name="Line 1467"/>
          <p:cNvSpPr>
            <a:spLocks noChangeShapeType="1"/>
          </p:cNvSpPr>
          <p:nvPr/>
        </p:nvSpPr>
        <p:spPr bwMode="auto">
          <a:xfrm flipV="1">
            <a:off x="2133600" y="83264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65" name="Line 1468"/>
          <p:cNvSpPr>
            <a:spLocks noChangeShapeType="1"/>
          </p:cNvSpPr>
          <p:nvPr/>
        </p:nvSpPr>
        <p:spPr bwMode="auto">
          <a:xfrm flipV="1">
            <a:off x="2133600" y="82470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66" name="Line 1469"/>
          <p:cNvSpPr>
            <a:spLocks noChangeShapeType="1"/>
          </p:cNvSpPr>
          <p:nvPr/>
        </p:nvSpPr>
        <p:spPr bwMode="auto">
          <a:xfrm flipV="1">
            <a:off x="2133600" y="8194675"/>
            <a:ext cx="0" cy="269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67" name="Line 1470"/>
          <p:cNvSpPr>
            <a:spLocks noChangeShapeType="1"/>
          </p:cNvSpPr>
          <p:nvPr/>
        </p:nvSpPr>
        <p:spPr bwMode="auto">
          <a:xfrm flipV="1">
            <a:off x="2279650" y="87185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68" name="Line 1471"/>
          <p:cNvSpPr>
            <a:spLocks noChangeShapeType="1"/>
          </p:cNvSpPr>
          <p:nvPr/>
        </p:nvSpPr>
        <p:spPr bwMode="auto">
          <a:xfrm flipV="1">
            <a:off x="2279650" y="86407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69" name="Line 1472"/>
          <p:cNvSpPr>
            <a:spLocks noChangeShapeType="1"/>
          </p:cNvSpPr>
          <p:nvPr/>
        </p:nvSpPr>
        <p:spPr bwMode="auto">
          <a:xfrm flipV="1">
            <a:off x="2279650" y="85613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70" name="Line 1473"/>
          <p:cNvSpPr>
            <a:spLocks noChangeShapeType="1"/>
          </p:cNvSpPr>
          <p:nvPr/>
        </p:nvSpPr>
        <p:spPr bwMode="auto">
          <a:xfrm flipV="1">
            <a:off x="2279650" y="84836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71" name="Line 1474"/>
          <p:cNvSpPr>
            <a:spLocks noChangeShapeType="1"/>
          </p:cNvSpPr>
          <p:nvPr/>
        </p:nvSpPr>
        <p:spPr bwMode="auto">
          <a:xfrm flipV="1">
            <a:off x="2279650" y="84042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72" name="Line 1475"/>
          <p:cNvSpPr>
            <a:spLocks noChangeShapeType="1"/>
          </p:cNvSpPr>
          <p:nvPr/>
        </p:nvSpPr>
        <p:spPr bwMode="auto">
          <a:xfrm flipV="1">
            <a:off x="2279650" y="83264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73" name="Line 1476"/>
          <p:cNvSpPr>
            <a:spLocks noChangeShapeType="1"/>
          </p:cNvSpPr>
          <p:nvPr/>
        </p:nvSpPr>
        <p:spPr bwMode="auto">
          <a:xfrm flipV="1">
            <a:off x="2279650" y="8250238"/>
            <a:ext cx="0" cy="492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74" name="Line 1477"/>
          <p:cNvSpPr>
            <a:spLocks noChangeShapeType="1"/>
          </p:cNvSpPr>
          <p:nvPr/>
        </p:nvSpPr>
        <p:spPr bwMode="auto">
          <a:xfrm flipV="1">
            <a:off x="2279650" y="8201025"/>
            <a:ext cx="0" cy="2222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75" name="Line 1478"/>
          <p:cNvSpPr>
            <a:spLocks noChangeShapeType="1"/>
          </p:cNvSpPr>
          <p:nvPr/>
        </p:nvSpPr>
        <p:spPr bwMode="auto">
          <a:xfrm flipV="1">
            <a:off x="2425700" y="86534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76" name="Line 1479"/>
          <p:cNvSpPr>
            <a:spLocks noChangeShapeType="1"/>
          </p:cNvSpPr>
          <p:nvPr/>
        </p:nvSpPr>
        <p:spPr bwMode="auto">
          <a:xfrm flipV="1">
            <a:off x="2425700" y="85740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77" name="Line 1480"/>
          <p:cNvSpPr>
            <a:spLocks noChangeShapeType="1"/>
          </p:cNvSpPr>
          <p:nvPr/>
        </p:nvSpPr>
        <p:spPr bwMode="auto">
          <a:xfrm flipV="1">
            <a:off x="2425700" y="84963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78" name="Line 1481"/>
          <p:cNvSpPr>
            <a:spLocks noChangeShapeType="1"/>
          </p:cNvSpPr>
          <p:nvPr/>
        </p:nvSpPr>
        <p:spPr bwMode="auto">
          <a:xfrm flipV="1">
            <a:off x="2425700" y="84169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79" name="Line 1482"/>
          <p:cNvSpPr>
            <a:spLocks noChangeShapeType="1"/>
          </p:cNvSpPr>
          <p:nvPr/>
        </p:nvSpPr>
        <p:spPr bwMode="auto">
          <a:xfrm flipV="1">
            <a:off x="2425700" y="83391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80" name="Line 1483"/>
          <p:cNvSpPr>
            <a:spLocks noChangeShapeType="1"/>
          </p:cNvSpPr>
          <p:nvPr/>
        </p:nvSpPr>
        <p:spPr bwMode="auto">
          <a:xfrm flipV="1">
            <a:off x="2425700" y="8261350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81" name="Line 1484"/>
          <p:cNvSpPr>
            <a:spLocks noChangeShapeType="1"/>
          </p:cNvSpPr>
          <p:nvPr/>
        </p:nvSpPr>
        <p:spPr bwMode="auto">
          <a:xfrm flipV="1">
            <a:off x="2425700" y="81819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82" name="Line 1485"/>
          <p:cNvSpPr>
            <a:spLocks noChangeShapeType="1"/>
          </p:cNvSpPr>
          <p:nvPr/>
        </p:nvSpPr>
        <p:spPr bwMode="auto">
          <a:xfrm flipV="1">
            <a:off x="2425700" y="81041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83" name="Line 1486"/>
          <p:cNvSpPr>
            <a:spLocks noChangeShapeType="1"/>
          </p:cNvSpPr>
          <p:nvPr/>
        </p:nvSpPr>
        <p:spPr bwMode="auto">
          <a:xfrm flipV="1">
            <a:off x="2573338" y="8782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84" name="Line 1487"/>
          <p:cNvSpPr>
            <a:spLocks noChangeShapeType="1"/>
          </p:cNvSpPr>
          <p:nvPr/>
        </p:nvSpPr>
        <p:spPr bwMode="auto">
          <a:xfrm flipV="1">
            <a:off x="2573338" y="87026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85" name="Line 1488"/>
          <p:cNvSpPr>
            <a:spLocks noChangeShapeType="1"/>
          </p:cNvSpPr>
          <p:nvPr/>
        </p:nvSpPr>
        <p:spPr bwMode="auto">
          <a:xfrm flipV="1">
            <a:off x="2573338" y="8624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86" name="Line 1489"/>
          <p:cNvSpPr>
            <a:spLocks noChangeShapeType="1"/>
          </p:cNvSpPr>
          <p:nvPr/>
        </p:nvSpPr>
        <p:spPr bwMode="auto">
          <a:xfrm flipV="1">
            <a:off x="2573338" y="85471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87" name="Line 1490"/>
          <p:cNvSpPr>
            <a:spLocks noChangeShapeType="1"/>
          </p:cNvSpPr>
          <p:nvPr/>
        </p:nvSpPr>
        <p:spPr bwMode="auto">
          <a:xfrm flipV="1">
            <a:off x="2573338" y="84677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88" name="Line 1491"/>
          <p:cNvSpPr>
            <a:spLocks noChangeShapeType="1"/>
          </p:cNvSpPr>
          <p:nvPr/>
        </p:nvSpPr>
        <p:spPr bwMode="auto">
          <a:xfrm flipV="1">
            <a:off x="2573338" y="83899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89" name="Line 1492"/>
          <p:cNvSpPr>
            <a:spLocks noChangeShapeType="1"/>
          </p:cNvSpPr>
          <p:nvPr/>
        </p:nvSpPr>
        <p:spPr bwMode="auto">
          <a:xfrm flipV="1">
            <a:off x="2573338" y="8326438"/>
            <a:ext cx="0" cy="3651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90" name="Line 1493"/>
          <p:cNvSpPr>
            <a:spLocks noChangeShapeType="1"/>
          </p:cNvSpPr>
          <p:nvPr/>
        </p:nvSpPr>
        <p:spPr bwMode="auto">
          <a:xfrm flipV="1">
            <a:off x="2719388" y="87169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91" name="Line 1494"/>
          <p:cNvSpPr>
            <a:spLocks noChangeShapeType="1"/>
          </p:cNvSpPr>
          <p:nvPr/>
        </p:nvSpPr>
        <p:spPr bwMode="auto">
          <a:xfrm flipV="1">
            <a:off x="2719388" y="86375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92" name="Line 1495"/>
          <p:cNvSpPr>
            <a:spLocks noChangeShapeType="1"/>
          </p:cNvSpPr>
          <p:nvPr/>
        </p:nvSpPr>
        <p:spPr bwMode="auto">
          <a:xfrm flipV="1">
            <a:off x="2719388" y="85598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93" name="Line 1496"/>
          <p:cNvSpPr>
            <a:spLocks noChangeShapeType="1"/>
          </p:cNvSpPr>
          <p:nvPr/>
        </p:nvSpPr>
        <p:spPr bwMode="auto">
          <a:xfrm flipV="1">
            <a:off x="2719388" y="84804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94" name="Line 1497"/>
          <p:cNvSpPr>
            <a:spLocks noChangeShapeType="1"/>
          </p:cNvSpPr>
          <p:nvPr/>
        </p:nvSpPr>
        <p:spPr bwMode="auto">
          <a:xfrm flipV="1">
            <a:off x="2719388" y="84026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95" name="Line 1498"/>
          <p:cNvSpPr>
            <a:spLocks noChangeShapeType="1"/>
          </p:cNvSpPr>
          <p:nvPr/>
        </p:nvSpPr>
        <p:spPr bwMode="auto">
          <a:xfrm flipV="1">
            <a:off x="2719388" y="83232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96" name="Line 1499"/>
          <p:cNvSpPr>
            <a:spLocks noChangeShapeType="1"/>
          </p:cNvSpPr>
          <p:nvPr/>
        </p:nvSpPr>
        <p:spPr bwMode="auto">
          <a:xfrm flipV="1">
            <a:off x="2719388" y="82454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97" name="Line 1500"/>
          <p:cNvSpPr>
            <a:spLocks noChangeShapeType="1"/>
          </p:cNvSpPr>
          <p:nvPr/>
        </p:nvSpPr>
        <p:spPr bwMode="auto">
          <a:xfrm flipV="1">
            <a:off x="2719388" y="8188325"/>
            <a:ext cx="0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98" name="Line 1501"/>
          <p:cNvSpPr>
            <a:spLocks noChangeShapeType="1"/>
          </p:cNvSpPr>
          <p:nvPr/>
        </p:nvSpPr>
        <p:spPr bwMode="auto">
          <a:xfrm flipV="1">
            <a:off x="2865438" y="8655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99" name="Line 1502"/>
          <p:cNvSpPr>
            <a:spLocks noChangeShapeType="1"/>
          </p:cNvSpPr>
          <p:nvPr/>
        </p:nvSpPr>
        <p:spPr bwMode="auto">
          <a:xfrm flipV="1">
            <a:off x="2865438" y="85772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0" name="Line 1503"/>
          <p:cNvSpPr>
            <a:spLocks noChangeShapeType="1"/>
          </p:cNvSpPr>
          <p:nvPr/>
        </p:nvSpPr>
        <p:spPr bwMode="auto">
          <a:xfrm flipV="1">
            <a:off x="2865438" y="8497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1" name="Line 1504"/>
          <p:cNvSpPr>
            <a:spLocks noChangeShapeType="1"/>
          </p:cNvSpPr>
          <p:nvPr/>
        </p:nvSpPr>
        <p:spPr bwMode="auto">
          <a:xfrm flipV="1">
            <a:off x="2865438" y="84201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2" name="Line 1505"/>
          <p:cNvSpPr>
            <a:spLocks noChangeShapeType="1"/>
          </p:cNvSpPr>
          <p:nvPr/>
        </p:nvSpPr>
        <p:spPr bwMode="auto">
          <a:xfrm flipV="1">
            <a:off x="2865438" y="83407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3" name="Line 1506"/>
          <p:cNvSpPr>
            <a:spLocks noChangeShapeType="1"/>
          </p:cNvSpPr>
          <p:nvPr/>
        </p:nvSpPr>
        <p:spPr bwMode="auto">
          <a:xfrm flipV="1">
            <a:off x="2865438" y="82629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4" name="Line 1507"/>
          <p:cNvSpPr>
            <a:spLocks noChangeShapeType="1"/>
          </p:cNvSpPr>
          <p:nvPr/>
        </p:nvSpPr>
        <p:spPr bwMode="auto">
          <a:xfrm flipV="1">
            <a:off x="2865438" y="81835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5" name="Line 1508"/>
          <p:cNvSpPr>
            <a:spLocks noChangeShapeType="1"/>
          </p:cNvSpPr>
          <p:nvPr/>
        </p:nvSpPr>
        <p:spPr bwMode="auto">
          <a:xfrm flipV="1">
            <a:off x="2865438" y="81057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6" name="Line 1509"/>
          <p:cNvSpPr>
            <a:spLocks noChangeShapeType="1"/>
          </p:cNvSpPr>
          <p:nvPr/>
        </p:nvSpPr>
        <p:spPr bwMode="auto">
          <a:xfrm flipV="1">
            <a:off x="2865438" y="80264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7" name="Line 1510"/>
          <p:cNvSpPr>
            <a:spLocks noChangeShapeType="1"/>
          </p:cNvSpPr>
          <p:nvPr/>
        </p:nvSpPr>
        <p:spPr bwMode="auto">
          <a:xfrm flipV="1">
            <a:off x="3011488" y="86709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8" name="Line 1511"/>
          <p:cNvSpPr>
            <a:spLocks noChangeShapeType="1"/>
          </p:cNvSpPr>
          <p:nvPr/>
        </p:nvSpPr>
        <p:spPr bwMode="auto">
          <a:xfrm flipV="1">
            <a:off x="3011488" y="85915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09" name="Line 1512"/>
          <p:cNvSpPr>
            <a:spLocks noChangeShapeType="1"/>
          </p:cNvSpPr>
          <p:nvPr/>
        </p:nvSpPr>
        <p:spPr bwMode="auto">
          <a:xfrm flipV="1">
            <a:off x="3011488" y="85137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10" name="Line 1513"/>
          <p:cNvSpPr>
            <a:spLocks noChangeShapeType="1"/>
          </p:cNvSpPr>
          <p:nvPr/>
        </p:nvSpPr>
        <p:spPr bwMode="auto">
          <a:xfrm flipV="1">
            <a:off x="3011488" y="84343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11" name="Line 1514"/>
          <p:cNvSpPr>
            <a:spLocks noChangeShapeType="1"/>
          </p:cNvSpPr>
          <p:nvPr/>
        </p:nvSpPr>
        <p:spPr bwMode="auto">
          <a:xfrm flipV="1">
            <a:off x="3011488" y="83566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12" name="Line 1515"/>
          <p:cNvSpPr>
            <a:spLocks noChangeShapeType="1"/>
          </p:cNvSpPr>
          <p:nvPr/>
        </p:nvSpPr>
        <p:spPr bwMode="auto">
          <a:xfrm flipV="1">
            <a:off x="3011488" y="8278813"/>
            <a:ext cx="0" cy="539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13" name="Line 1516"/>
          <p:cNvSpPr>
            <a:spLocks noChangeShapeType="1"/>
          </p:cNvSpPr>
          <p:nvPr/>
        </p:nvSpPr>
        <p:spPr bwMode="auto">
          <a:xfrm flipV="1">
            <a:off x="3011488" y="8201025"/>
            <a:ext cx="0" cy="508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14" name="Line 1517"/>
          <p:cNvSpPr>
            <a:spLocks noChangeShapeType="1"/>
          </p:cNvSpPr>
          <p:nvPr/>
        </p:nvSpPr>
        <p:spPr bwMode="auto">
          <a:xfrm flipV="1">
            <a:off x="3011488" y="81232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15" name="Line 1518"/>
          <p:cNvSpPr>
            <a:spLocks noChangeShapeType="1"/>
          </p:cNvSpPr>
          <p:nvPr/>
        </p:nvSpPr>
        <p:spPr bwMode="auto">
          <a:xfrm flipV="1">
            <a:off x="3011488" y="80438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16" name="Line 1519"/>
          <p:cNvSpPr>
            <a:spLocks noChangeShapeType="1"/>
          </p:cNvSpPr>
          <p:nvPr/>
        </p:nvSpPr>
        <p:spPr bwMode="auto">
          <a:xfrm flipV="1">
            <a:off x="3011488" y="79660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17" name="Line 1520"/>
          <p:cNvSpPr>
            <a:spLocks noChangeShapeType="1"/>
          </p:cNvSpPr>
          <p:nvPr/>
        </p:nvSpPr>
        <p:spPr bwMode="auto">
          <a:xfrm flipV="1">
            <a:off x="3011488" y="7902575"/>
            <a:ext cx="0" cy="3810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18" name="Line 1521"/>
          <p:cNvSpPr>
            <a:spLocks noChangeShapeType="1"/>
          </p:cNvSpPr>
          <p:nvPr/>
        </p:nvSpPr>
        <p:spPr bwMode="auto">
          <a:xfrm flipV="1">
            <a:off x="3157538" y="88534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19" name="Line 1522"/>
          <p:cNvSpPr>
            <a:spLocks noChangeShapeType="1"/>
          </p:cNvSpPr>
          <p:nvPr/>
        </p:nvSpPr>
        <p:spPr bwMode="auto">
          <a:xfrm flipV="1">
            <a:off x="3157538" y="87757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20" name="Line 1523"/>
          <p:cNvSpPr>
            <a:spLocks noChangeShapeType="1"/>
          </p:cNvSpPr>
          <p:nvPr/>
        </p:nvSpPr>
        <p:spPr bwMode="auto">
          <a:xfrm flipV="1">
            <a:off x="3157538" y="86963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21" name="Line 1524"/>
          <p:cNvSpPr>
            <a:spLocks noChangeShapeType="1"/>
          </p:cNvSpPr>
          <p:nvPr/>
        </p:nvSpPr>
        <p:spPr bwMode="auto">
          <a:xfrm flipV="1">
            <a:off x="3157538" y="86185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22" name="Line 1525"/>
          <p:cNvSpPr>
            <a:spLocks noChangeShapeType="1"/>
          </p:cNvSpPr>
          <p:nvPr/>
        </p:nvSpPr>
        <p:spPr bwMode="auto">
          <a:xfrm flipV="1">
            <a:off x="3157538" y="85391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23" name="Line 1526"/>
          <p:cNvSpPr>
            <a:spLocks noChangeShapeType="1"/>
          </p:cNvSpPr>
          <p:nvPr/>
        </p:nvSpPr>
        <p:spPr bwMode="auto">
          <a:xfrm flipV="1">
            <a:off x="3157538" y="84613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24" name="Line 1527"/>
          <p:cNvSpPr>
            <a:spLocks noChangeShapeType="1"/>
          </p:cNvSpPr>
          <p:nvPr/>
        </p:nvSpPr>
        <p:spPr bwMode="auto">
          <a:xfrm flipV="1">
            <a:off x="3157538" y="83820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25" name="Line 1528"/>
          <p:cNvSpPr>
            <a:spLocks noChangeShapeType="1"/>
          </p:cNvSpPr>
          <p:nvPr/>
        </p:nvSpPr>
        <p:spPr bwMode="auto">
          <a:xfrm flipV="1">
            <a:off x="3157538" y="83042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26" name="Line 1529"/>
          <p:cNvSpPr>
            <a:spLocks noChangeShapeType="1"/>
          </p:cNvSpPr>
          <p:nvPr/>
        </p:nvSpPr>
        <p:spPr bwMode="auto">
          <a:xfrm flipV="1">
            <a:off x="3157538" y="82264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27" name="Line 1530"/>
          <p:cNvSpPr>
            <a:spLocks noChangeShapeType="1"/>
          </p:cNvSpPr>
          <p:nvPr/>
        </p:nvSpPr>
        <p:spPr bwMode="auto">
          <a:xfrm flipV="1">
            <a:off x="3157538" y="8147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28" name="Line 1531"/>
          <p:cNvSpPr>
            <a:spLocks noChangeShapeType="1"/>
          </p:cNvSpPr>
          <p:nvPr/>
        </p:nvSpPr>
        <p:spPr bwMode="auto">
          <a:xfrm flipV="1">
            <a:off x="3157538" y="80692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29" name="Line 1532"/>
          <p:cNvSpPr>
            <a:spLocks noChangeShapeType="1"/>
          </p:cNvSpPr>
          <p:nvPr/>
        </p:nvSpPr>
        <p:spPr bwMode="auto">
          <a:xfrm flipV="1">
            <a:off x="3157538" y="7989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30" name="Line 1533"/>
          <p:cNvSpPr>
            <a:spLocks noChangeShapeType="1"/>
          </p:cNvSpPr>
          <p:nvPr/>
        </p:nvSpPr>
        <p:spPr bwMode="auto">
          <a:xfrm flipV="1">
            <a:off x="3157538" y="7932738"/>
            <a:ext cx="0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31" name="Line 1534"/>
          <p:cNvSpPr>
            <a:spLocks noChangeShapeType="1"/>
          </p:cNvSpPr>
          <p:nvPr/>
        </p:nvSpPr>
        <p:spPr bwMode="auto">
          <a:xfrm flipV="1">
            <a:off x="3303588" y="88915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32" name="Line 1535"/>
          <p:cNvSpPr>
            <a:spLocks noChangeShapeType="1"/>
          </p:cNvSpPr>
          <p:nvPr/>
        </p:nvSpPr>
        <p:spPr bwMode="auto">
          <a:xfrm flipV="1">
            <a:off x="3303588" y="88122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33" name="Line 1536"/>
          <p:cNvSpPr>
            <a:spLocks noChangeShapeType="1"/>
          </p:cNvSpPr>
          <p:nvPr/>
        </p:nvSpPr>
        <p:spPr bwMode="auto">
          <a:xfrm flipV="1">
            <a:off x="3303588" y="87344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34" name="Line 1537"/>
          <p:cNvSpPr>
            <a:spLocks noChangeShapeType="1"/>
          </p:cNvSpPr>
          <p:nvPr/>
        </p:nvSpPr>
        <p:spPr bwMode="auto">
          <a:xfrm flipV="1">
            <a:off x="3303588" y="8655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35" name="Line 1538"/>
          <p:cNvSpPr>
            <a:spLocks noChangeShapeType="1"/>
          </p:cNvSpPr>
          <p:nvPr/>
        </p:nvSpPr>
        <p:spPr bwMode="auto">
          <a:xfrm flipV="1">
            <a:off x="3303588" y="85772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36" name="Line 1539"/>
          <p:cNvSpPr>
            <a:spLocks noChangeShapeType="1"/>
          </p:cNvSpPr>
          <p:nvPr/>
        </p:nvSpPr>
        <p:spPr bwMode="auto">
          <a:xfrm flipV="1">
            <a:off x="3303588" y="8497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37" name="Line 1540"/>
          <p:cNvSpPr>
            <a:spLocks noChangeShapeType="1"/>
          </p:cNvSpPr>
          <p:nvPr/>
        </p:nvSpPr>
        <p:spPr bwMode="auto">
          <a:xfrm flipV="1">
            <a:off x="3303588" y="84201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38" name="Line 1541"/>
          <p:cNvSpPr>
            <a:spLocks noChangeShapeType="1"/>
          </p:cNvSpPr>
          <p:nvPr/>
        </p:nvSpPr>
        <p:spPr bwMode="auto">
          <a:xfrm flipV="1">
            <a:off x="3303588" y="83407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39" name="Line 1542"/>
          <p:cNvSpPr>
            <a:spLocks noChangeShapeType="1"/>
          </p:cNvSpPr>
          <p:nvPr/>
        </p:nvSpPr>
        <p:spPr bwMode="auto">
          <a:xfrm flipV="1">
            <a:off x="3303588" y="82629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40" name="Line 1543"/>
          <p:cNvSpPr>
            <a:spLocks noChangeShapeType="1"/>
          </p:cNvSpPr>
          <p:nvPr/>
        </p:nvSpPr>
        <p:spPr bwMode="auto">
          <a:xfrm flipV="1">
            <a:off x="3303588" y="81835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41" name="Line 1544"/>
          <p:cNvSpPr>
            <a:spLocks noChangeShapeType="1"/>
          </p:cNvSpPr>
          <p:nvPr/>
        </p:nvSpPr>
        <p:spPr bwMode="auto">
          <a:xfrm flipV="1">
            <a:off x="3303588" y="81057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42" name="Line 1545"/>
          <p:cNvSpPr>
            <a:spLocks noChangeShapeType="1"/>
          </p:cNvSpPr>
          <p:nvPr/>
        </p:nvSpPr>
        <p:spPr bwMode="auto">
          <a:xfrm flipV="1">
            <a:off x="3303588" y="80264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43" name="Line 1546"/>
          <p:cNvSpPr>
            <a:spLocks noChangeShapeType="1"/>
          </p:cNvSpPr>
          <p:nvPr/>
        </p:nvSpPr>
        <p:spPr bwMode="auto">
          <a:xfrm flipV="1">
            <a:off x="3303588" y="79486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44" name="Line 1547"/>
          <p:cNvSpPr>
            <a:spLocks noChangeShapeType="1"/>
          </p:cNvSpPr>
          <p:nvPr/>
        </p:nvSpPr>
        <p:spPr bwMode="auto">
          <a:xfrm flipV="1">
            <a:off x="3303588" y="78708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45" name="Line 1548"/>
          <p:cNvSpPr>
            <a:spLocks noChangeShapeType="1"/>
          </p:cNvSpPr>
          <p:nvPr/>
        </p:nvSpPr>
        <p:spPr bwMode="auto">
          <a:xfrm flipV="1">
            <a:off x="3303588" y="77914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46" name="Line 1549"/>
          <p:cNvSpPr>
            <a:spLocks noChangeShapeType="1"/>
          </p:cNvSpPr>
          <p:nvPr/>
        </p:nvSpPr>
        <p:spPr bwMode="auto">
          <a:xfrm flipV="1">
            <a:off x="3303588" y="77136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47" name="Line 1550"/>
          <p:cNvSpPr>
            <a:spLocks noChangeShapeType="1"/>
          </p:cNvSpPr>
          <p:nvPr/>
        </p:nvSpPr>
        <p:spPr bwMode="auto">
          <a:xfrm flipV="1">
            <a:off x="3303588" y="76342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48" name="Line 1551"/>
          <p:cNvSpPr>
            <a:spLocks noChangeShapeType="1"/>
          </p:cNvSpPr>
          <p:nvPr/>
        </p:nvSpPr>
        <p:spPr bwMode="auto">
          <a:xfrm flipV="1">
            <a:off x="3303588" y="75565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49" name="Line 1552"/>
          <p:cNvSpPr>
            <a:spLocks noChangeShapeType="1"/>
          </p:cNvSpPr>
          <p:nvPr/>
        </p:nvSpPr>
        <p:spPr bwMode="auto">
          <a:xfrm flipV="1">
            <a:off x="3303588" y="74771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50" name="Line 1553"/>
          <p:cNvSpPr>
            <a:spLocks noChangeShapeType="1"/>
          </p:cNvSpPr>
          <p:nvPr/>
        </p:nvSpPr>
        <p:spPr bwMode="auto">
          <a:xfrm flipV="1">
            <a:off x="3303588" y="73993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51" name="Line 1554"/>
          <p:cNvSpPr>
            <a:spLocks noChangeShapeType="1"/>
          </p:cNvSpPr>
          <p:nvPr/>
        </p:nvSpPr>
        <p:spPr bwMode="auto">
          <a:xfrm flipV="1">
            <a:off x="3303588" y="73199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52" name="Line 1555"/>
          <p:cNvSpPr>
            <a:spLocks noChangeShapeType="1"/>
          </p:cNvSpPr>
          <p:nvPr/>
        </p:nvSpPr>
        <p:spPr bwMode="auto">
          <a:xfrm flipV="1">
            <a:off x="3303588" y="7278688"/>
            <a:ext cx="0" cy="158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53" name="Line 1556"/>
          <p:cNvSpPr>
            <a:spLocks noChangeShapeType="1"/>
          </p:cNvSpPr>
          <p:nvPr/>
        </p:nvSpPr>
        <p:spPr bwMode="auto">
          <a:xfrm flipV="1">
            <a:off x="3449638" y="88915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54" name="Line 1557"/>
          <p:cNvSpPr>
            <a:spLocks noChangeShapeType="1"/>
          </p:cNvSpPr>
          <p:nvPr/>
        </p:nvSpPr>
        <p:spPr bwMode="auto">
          <a:xfrm flipV="1">
            <a:off x="3449638" y="88122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55" name="Line 1558"/>
          <p:cNvSpPr>
            <a:spLocks noChangeShapeType="1"/>
          </p:cNvSpPr>
          <p:nvPr/>
        </p:nvSpPr>
        <p:spPr bwMode="auto">
          <a:xfrm flipV="1">
            <a:off x="3449638" y="87344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56" name="Line 1559"/>
          <p:cNvSpPr>
            <a:spLocks noChangeShapeType="1"/>
          </p:cNvSpPr>
          <p:nvPr/>
        </p:nvSpPr>
        <p:spPr bwMode="auto">
          <a:xfrm flipV="1">
            <a:off x="3449638" y="86550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57" name="Line 1560"/>
          <p:cNvSpPr>
            <a:spLocks noChangeShapeType="1"/>
          </p:cNvSpPr>
          <p:nvPr/>
        </p:nvSpPr>
        <p:spPr bwMode="auto">
          <a:xfrm flipV="1">
            <a:off x="3449638" y="85772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58" name="Line 1561"/>
          <p:cNvSpPr>
            <a:spLocks noChangeShapeType="1"/>
          </p:cNvSpPr>
          <p:nvPr/>
        </p:nvSpPr>
        <p:spPr bwMode="auto">
          <a:xfrm flipV="1">
            <a:off x="3449638" y="84978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59" name="Line 1562"/>
          <p:cNvSpPr>
            <a:spLocks noChangeShapeType="1"/>
          </p:cNvSpPr>
          <p:nvPr/>
        </p:nvSpPr>
        <p:spPr bwMode="auto">
          <a:xfrm flipV="1">
            <a:off x="3449638" y="84201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60" name="Line 1563"/>
          <p:cNvSpPr>
            <a:spLocks noChangeShapeType="1"/>
          </p:cNvSpPr>
          <p:nvPr/>
        </p:nvSpPr>
        <p:spPr bwMode="auto">
          <a:xfrm flipV="1">
            <a:off x="3449638" y="83407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61" name="Line 1564"/>
          <p:cNvSpPr>
            <a:spLocks noChangeShapeType="1"/>
          </p:cNvSpPr>
          <p:nvPr/>
        </p:nvSpPr>
        <p:spPr bwMode="auto">
          <a:xfrm flipV="1">
            <a:off x="3449638" y="82629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62" name="Line 1565"/>
          <p:cNvSpPr>
            <a:spLocks noChangeShapeType="1"/>
          </p:cNvSpPr>
          <p:nvPr/>
        </p:nvSpPr>
        <p:spPr bwMode="auto">
          <a:xfrm flipV="1">
            <a:off x="3449638" y="81835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63" name="Line 1566"/>
          <p:cNvSpPr>
            <a:spLocks noChangeShapeType="1"/>
          </p:cNvSpPr>
          <p:nvPr/>
        </p:nvSpPr>
        <p:spPr bwMode="auto">
          <a:xfrm flipV="1">
            <a:off x="3449638" y="810577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64" name="Line 1567"/>
          <p:cNvSpPr>
            <a:spLocks noChangeShapeType="1"/>
          </p:cNvSpPr>
          <p:nvPr/>
        </p:nvSpPr>
        <p:spPr bwMode="auto">
          <a:xfrm flipV="1">
            <a:off x="3449638" y="80264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65" name="Line 1568"/>
          <p:cNvSpPr>
            <a:spLocks noChangeShapeType="1"/>
          </p:cNvSpPr>
          <p:nvPr/>
        </p:nvSpPr>
        <p:spPr bwMode="auto">
          <a:xfrm flipV="1">
            <a:off x="3449638" y="794861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66" name="Line 1569"/>
          <p:cNvSpPr>
            <a:spLocks noChangeShapeType="1"/>
          </p:cNvSpPr>
          <p:nvPr/>
        </p:nvSpPr>
        <p:spPr bwMode="auto">
          <a:xfrm flipV="1">
            <a:off x="3449638" y="78708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67" name="Line 1570"/>
          <p:cNvSpPr>
            <a:spLocks noChangeShapeType="1"/>
          </p:cNvSpPr>
          <p:nvPr/>
        </p:nvSpPr>
        <p:spPr bwMode="auto">
          <a:xfrm flipV="1">
            <a:off x="3449638" y="779145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68" name="Line 1571"/>
          <p:cNvSpPr>
            <a:spLocks noChangeShapeType="1"/>
          </p:cNvSpPr>
          <p:nvPr/>
        </p:nvSpPr>
        <p:spPr bwMode="auto">
          <a:xfrm flipV="1">
            <a:off x="3449638" y="77136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69" name="Line 1572"/>
          <p:cNvSpPr>
            <a:spLocks noChangeShapeType="1"/>
          </p:cNvSpPr>
          <p:nvPr/>
        </p:nvSpPr>
        <p:spPr bwMode="auto">
          <a:xfrm flipV="1">
            <a:off x="3449638" y="763428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70" name="Line 1573"/>
          <p:cNvSpPr>
            <a:spLocks noChangeShapeType="1"/>
          </p:cNvSpPr>
          <p:nvPr/>
        </p:nvSpPr>
        <p:spPr bwMode="auto">
          <a:xfrm flipV="1">
            <a:off x="3449638" y="7556500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71" name="Line 1574"/>
          <p:cNvSpPr>
            <a:spLocks noChangeShapeType="1"/>
          </p:cNvSpPr>
          <p:nvPr/>
        </p:nvSpPr>
        <p:spPr bwMode="auto">
          <a:xfrm flipV="1">
            <a:off x="3449638" y="7477125"/>
            <a:ext cx="0" cy="52388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72" name="Line 1575"/>
          <p:cNvSpPr>
            <a:spLocks noChangeShapeType="1"/>
          </p:cNvSpPr>
          <p:nvPr/>
        </p:nvSpPr>
        <p:spPr bwMode="auto">
          <a:xfrm flipV="1">
            <a:off x="3449638" y="7399338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73" name="Line 1576"/>
          <p:cNvSpPr>
            <a:spLocks noChangeShapeType="1"/>
          </p:cNvSpPr>
          <p:nvPr/>
        </p:nvSpPr>
        <p:spPr bwMode="auto">
          <a:xfrm flipV="1">
            <a:off x="3449638" y="7319963"/>
            <a:ext cx="0" cy="52387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74" name="Line 1577"/>
          <p:cNvSpPr>
            <a:spLocks noChangeShapeType="1"/>
          </p:cNvSpPr>
          <p:nvPr/>
        </p:nvSpPr>
        <p:spPr bwMode="auto">
          <a:xfrm flipV="1">
            <a:off x="3449638" y="7278688"/>
            <a:ext cx="0" cy="15875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75" name="Line 1578"/>
          <p:cNvSpPr>
            <a:spLocks noChangeShapeType="1"/>
          </p:cNvSpPr>
          <p:nvPr/>
        </p:nvSpPr>
        <p:spPr bwMode="auto">
          <a:xfrm flipV="1">
            <a:off x="444500" y="7221538"/>
            <a:ext cx="0" cy="17780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76" name="Line 1579"/>
          <p:cNvSpPr>
            <a:spLocks noChangeShapeType="1"/>
          </p:cNvSpPr>
          <p:nvPr/>
        </p:nvSpPr>
        <p:spPr bwMode="auto">
          <a:xfrm flipH="1">
            <a:off x="409575" y="8943975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77" name="Rectangle 1580"/>
          <p:cNvSpPr>
            <a:spLocks noChangeArrowheads="1"/>
          </p:cNvSpPr>
          <p:nvPr/>
        </p:nvSpPr>
        <p:spPr bwMode="auto">
          <a:xfrm>
            <a:off x="320675" y="8853488"/>
            <a:ext cx="587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678" name="Line 1581"/>
          <p:cNvSpPr>
            <a:spLocks noChangeShapeType="1"/>
          </p:cNvSpPr>
          <p:nvPr/>
        </p:nvSpPr>
        <p:spPr bwMode="auto">
          <a:xfrm flipH="1">
            <a:off x="409575" y="8386763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79" name="Rectangle 1582"/>
          <p:cNvSpPr>
            <a:spLocks noChangeArrowheads="1"/>
          </p:cNvSpPr>
          <p:nvPr/>
        </p:nvSpPr>
        <p:spPr bwMode="auto">
          <a:xfrm>
            <a:off x="293688" y="829627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680" name="Line 1583"/>
          <p:cNvSpPr>
            <a:spLocks noChangeShapeType="1"/>
          </p:cNvSpPr>
          <p:nvPr/>
        </p:nvSpPr>
        <p:spPr bwMode="auto">
          <a:xfrm flipH="1">
            <a:off x="409575" y="7832725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81" name="Rectangle 1584"/>
          <p:cNvSpPr>
            <a:spLocks noChangeArrowheads="1"/>
          </p:cNvSpPr>
          <p:nvPr/>
        </p:nvSpPr>
        <p:spPr bwMode="auto">
          <a:xfrm>
            <a:off x="293688" y="7742238"/>
            <a:ext cx="1143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20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682" name="Line 1585"/>
          <p:cNvSpPr>
            <a:spLocks noChangeShapeType="1"/>
          </p:cNvSpPr>
          <p:nvPr/>
        </p:nvSpPr>
        <p:spPr bwMode="auto">
          <a:xfrm flipH="1">
            <a:off x="409575" y="7278688"/>
            <a:ext cx="34925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83" name="Rectangle 1586"/>
          <p:cNvSpPr>
            <a:spLocks noChangeArrowheads="1"/>
          </p:cNvSpPr>
          <p:nvPr/>
        </p:nvSpPr>
        <p:spPr bwMode="auto">
          <a:xfrm>
            <a:off x="293688" y="7188200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30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684" name="Line 1589"/>
          <p:cNvSpPr>
            <a:spLocks noChangeShapeType="1"/>
          </p:cNvSpPr>
          <p:nvPr/>
        </p:nvSpPr>
        <p:spPr bwMode="auto">
          <a:xfrm>
            <a:off x="444500" y="8999538"/>
            <a:ext cx="3062288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85" name="Line 1590"/>
          <p:cNvSpPr>
            <a:spLocks noChangeShapeType="1"/>
          </p:cNvSpPr>
          <p:nvPr/>
        </p:nvSpPr>
        <p:spPr bwMode="auto">
          <a:xfrm>
            <a:off x="514350" y="89995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86" name="Rectangle 1591"/>
          <p:cNvSpPr>
            <a:spLocks noChangeArrowheads="1"/>
          </p:cNvSpPr>
          <p:nvPr/>
        </p:nvSpPr>
        <p:spPr bwMode="auto">
          <a:xfrm>
            <a:off x="512763" y="9055100"/>
            <a:ext cx="5873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687" name="Line 1592"/>
          <p:cNvSpPr>
            <a:spLocks noChangeShapeType="1"/>
          </p:cNvSpPr>
          <p:nvPr/>
        </p:nvSpPr>
        <p:spPr bwMode="auto">
          <a:xfrm>
            <a:off x="808038" y="89995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88" name="Rectangle 1593"/>
          <p:cNvSpPr>
            <a:spLocks noChangeArrowheads="1"/>
          </p:cNvSpPr>
          <p:nvPr/>
        </p:nvSpPr>
        <p:spPr bwMode="auto">
          <a:xfrm>
            <a:off x="779463" y="90551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12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689" name="Line 1594"/>
          <p:cNvSpPr>
            <a:spLocks noChangeShapeType="1"/>
          </p:cNvSpPr>
          <p:nvPr/>
        </p:nvSpPr>
        <p:spPr bwMode="auto">
          <a:xfrm>
            <a:off x="1100138" y="89995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90" name="Rectangle 1595"/>
          <p:cNvSpPr>
            <a:spLocks noChangeArrowheads="1"/>
          </p:cNvSpPr>
          <p:nvPr/>
        </p:nvSpPr>
        <p:spPr bwMode="auto">
          <a:xfrm>
            <a:off x="1071563" y="90551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24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691" name="Line 1596"/>
          <p:cNvSpPr>
            <a:spLocks noChangeShapeType="1"/>
          </p:cNvSpPr>
          <p:nvPr/>
        </p:nvSpPr>
        <p:spPr bwMode="auto">
          <a:xfrm>
            <a:off x="1392238" y="89995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92" name="Rectangle 1597"/>
          <p:cNvSpPr>
            <a:spLocks noChangeArrowheads="1"/>
          </p:cNvSpPr>
          <p:nvPr/>
        </p:nvSpPr>
        <p:spPr bwMode="auto">
          <a:xfrm>
            <a:off x="1363663" y="90551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36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693" name="Line 1598"/>
          <p:cNvSpPr>
            <a:spLocks noChangeShapeType="1"/>
          </p:cNvSpPr>
          <p:nvPr/>
        </p:nvSpPr>
        <p:spPr bwMode="auto">
          <a:xfrm>
            <a:off x="1684338" y="89995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94" name="Rectangle 1599"/>
          <p:cNvSpPr>
            <a:spLocks noChangeArrowheads="1"/>
          </p:cNvSpPr>
          <p:nvPr/>
        </p:nvSpPr>
        <p:spPr bwMode="auto">
          <a:xfrm>
            <a:off x="1657350" y="90551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48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695" name="Line 1600"/>
          <p:cNvSpPr>
            <a:spLocks noChangeShapeType="1"/>
          </p:cNvSpPr>
          <p:nvPr/>
        </p:nvSpPr>
        <p:spPr bwMode="auto">
          <a:xfrm>
            <a:off x="1976438" y="89995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96" name="Rectangle 1601"/>
          <p:cNvSpPr>
            <a:spLocks noChangeArrowheads="1"/>
          </p:cNvSpPr>
          <p:nvPr/>
        </p:nvSpPr>
        <p:spPr bwMode="auto">
          <a:xfrm>
            <a:off x="1949450" y="90551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60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697" name="Line 1602"/>
          <p:cNvSpPr>
            <a:spLocks noChangeShapeType="1"/>
          </p:cNvSpPr>
          <p:nvPr/>
        </p:nvSpPr>
        <p:spPr bwMode="auto">
          <a:xfrm>
            <a:off x="2270125" y="89995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98" name="Rectangle 1603"/>
          <p:cNvSpPr>
            <a:spLocks noChangeArrowheads="1"/>
          </p:cNvSpPr>
          <p:nvPr/>
        </p:nvSpPr>
        <p:spPr bwMode="auto">
          <a:xfrm>
            <a:off x="2241550" y="90551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72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699" name="Line 1604"/>
          <p:cNvSpPr>
            <a:spLocks noChangeShapeType="1"/>
          </p:cNvSpPr>
          <p:nvPr/>
        </p:nvSpPr>
        <p:spPr bwMode="auto">
          <a:xfrm>
            <a:off x="2559050" y="89995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0" name="Rectangle 1605"/>
          <p:cNvSpPr>
            <a:spLocks noChangeArrowheads="1"/>
          </p:cNvSpPr>
          <p:nvPr/>
        </p:nvSpPr>
        <p:spPr bwMode="auto">
          <a:xfrm>
            <a:off x="2532063" y="90551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84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701" name="Line 1606"/>
          <p:cNvSpPr>
            <a:spLocks noChangeShapeType="1"/>
          </p:cNvSpPr>
          <p:nvPr/>
        </p:nvSpPr>
        <p:spPr bwMode="auto">
          <a:xfrm>
            <a:off x="2852738" y="89995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2" name="Rectangle 1607"/>
          <p:cNvSpPr>
            <a:spLocks noChangeArrowheads="1"/>
          </p:cNvSpPr>
          <p:nvPr/>
        </p:nvSpPr>
        <p:spPr bwMode="auto">
          <a:xfrm>
            <a:off x="2824163" y="9055100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96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703" name="Line 1608"/>
          <p:cNvSpPr>
            <a:spLocks noChangeShapeType="1"/>
          </p:cNvSpPr>
          <p:nvPr/>
        </p:nvSpPr>
        <p:spPr bwMode="auto">
          <a:xfrm>
            <a:off x="3144838" y="89995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4" name="Rectangle 1609"/>
          <p:cNvSpPr>
            <a:spLocks noChangeArrowheads="1"/>
          </p:cNvSpPr>
          <p:nvPr/>
        </p:nvSpPr>
        <p:spPr bwMode="auto">
          <a:xfrm>
            <a:off x="3090863" y="9055100"/>
            <a:ext cx="1746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108</a:t>
            </a:r>
            <a:endParaRPr lang="en-US" altLang="en-US" sz="900">
              <a:latin typeface="Arial" charset="0"/>
            </a:endParaRPr>
          </a:p>
        </p:txBody>
      </p:sp>
      <p:sp>
        <p:nvSpPr>
          <p:cNvPr id="8705" name="Line 1610"/>
          <p:cNvSpPr>
            <a:spLocks noChangeShapeType="1"/>
          </p:cNvSpPr>
          <p:nvPr/>
        </p:nvSpPr>
        <p:spPr bwMode="auto">
          <a:xfrm>
            <a:off x="3436938" y="8999538"/>
            <a:ext cx="0" cy="381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6" name="Rectangle 1611"/>
          <p:cNvSpPr>
            <a:spLocks noChangeArrowheads="1"/>
          </p:cNvSpPr>
          <p:nvPr/>
        </p:nvSpPr>
        <p:spPr bwMode="auto">
          <a:xfrm>
            <a:off x="3382963" y="9055100"/>
            <a:ext cx="1746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120</a:t>
            </a:r>
            <a:endParaRPr lang="en-US" altLang="en-US" sz="900">
              <a:latin typeface="Arial" charset="0"/>
            </a:endParaRPr>
          </a:p>
        </p:txBody>
      </p:sp>
      <p:sp>
        <p:nvSpPr>
          <p:cNvPr id="20805" name="Rectangle 1612"/>
          <p:cNvSpPr>
            <a:spLocks noChangeArrowheads="1"/>
          </p:cNvSpPr>
          <p:nvPr/>
        </p:nvSpPr>
        <p:spPr bwMode="auto">
          <a:xfrm>
            <a:off x="1238250" y="9207500"/>
            <a:ext cx="16414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2pPr>
            <a:lvl3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3pPr>
            <a:lvl4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4pPr>
            <a:lvl5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5pPr>
            <a:lvl6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6pPr>
            <a:lvl7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7pPr>
            <a:lvl8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8pPr>
            <a:lvl9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000" b="1" dirty="0" smtClean="0"/>
              <a:t>Weeks from </a:t>
            </a:r>
            <a:r>
              <a:rPr lang="en-US" altLang="en-US" sz="1000" b="1" dirty="0" err="1" smtClean="0"/>
              <a:t>randomisation</a:t>
            </a:r>
            <a:endParaRPr lang="en-US" altLang="en-US" sz="1050" b="1" dirty="0" smtClean="0"/>
          </a:p>
        </p:txBody>
      </p:sp>
      <p:sp>
        <p:nvSpPr>
          <p:cNvPr id="8708" name="Rectangle 1613"/>
          <p:cNvSpPr>
            <a:spLocks noChangeArrowheads="1"/>
          </p:cNvSpPr>
          <p:nvPr/>
        </p:nvSpPr>
        <p:spPr bwMode="auto">
          <a:xfrm>
            <a:off x="1030288" y="9458325"/>
            <a:ext cx="1981200" cy="174625"/>
          </a:xfrm>
          <a:prstGeom prst="rect">
            <a:avLst/>
          </a:prstGeom>
          <a:solidFill>
            <a:srgbClr val="FF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709" name="Line 1614"/>
          <p:cNvSpPr>
            <a:spLocks noChangeShapeType="1"/>
          </p:cNvSpPr>
          <p:nvPr/>
        </p:nvSpPr>
        <p:spPr bwMode="auto">
          <a:xfrm>
            <a:off x="1069975" y="9542463"/>
            <a:ext cx="339725" cy="0"/>
          </a:xfrm>
          <a:prstGeom prst="line">
            <a:avLst/>
          </a:prstGeom>
          <a:noFill/>
          <a:ln w="7938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10" name="Rectangle 1615"/>
          <p:cNvSpPr>
            <a:spLocks noChangeArrowheads="1"/>
          </p:cNvSpPr>
          <p:nvPr/>
        </p:nvSpPr>
        <p:spPr bwMode="auto">
          <a:xfrm>
            <a:off x="1225550" y="9529763"/>
            <a:ext cx="26988" cy="26987"/>
          </a:xfrm>
          <a:prstGeom prst="rect">
            <a:avLst/>
          </a:prstGeom>
          <a:solidFill>
            <a:srgbClr val="1A476F"/>
          </a:solidFill>
          <a:ln w="7938">
            <a:solidFill>
              <a:srgbClr val="1A476F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800">
              <a:latin typeface="Arial" charset="0"/>
            </a:endParaRPr>
          </a:p>
        </p:txBody>
      </p:sp>
      <p:sp>
        <p:nvSpPr>
          <p:cNvPr id="8711" name="Line 1616"/>
          <p:cNvSpPr>
            <a:spLocks noChangeShapeType="1"/>
          </p:cNvSpPr>
          <p:nvPr/>
        </p:nvSpPr>
        <p:spPr bwMode="auto">
          <a:xfrm>
            <a:off x="2046288" y="9542463"/>
            <a:ext cx="52387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12" name="Line 1617"/>
          <p:cNvSpPr>
            <a:spLocks noChangeShapeType="1"/>
          </p:cNvSpPr>
          <p:nvPr/>
        </p:nvSpPr>
        <p:spPr bwMode="auto">
          <a:xfrm>
            <a:off x="2125663" y="9542463"/>
            <a:ext cx="52387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13" name="Line 1618"/>
          <p:cNvSpPr>
            <a:spLocks noChangeShapeType="1"/>
          </p:cNvSpPr>
          <p:nvPr/>
        </p:nvSpPr>
        <p:spPr bwMode="auto">
          <a:xfrm>
            <a:off x="2203450" y="9542463"/>
            <a:ext cx="52388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14" name="Line 1619"/>
          <p:cNvSpPr>
            <a:spLocks noChangeShapeType="1"/>
          </p:cNvSpPr>
          <p:nvPr/>
        </p:nvSpPr>
        <p:spPr bwMode="auto">
          <a:xfrm>
            <a:off x="2282825" y="9542463"/>
            <a:ext cx="52388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15" name="Line 1620"/>
          <p:cNvSpPr>
            <a:spLocks noChangeShapeType="1"/>
          </p:cNvSpPr>
          <p:nvPr/>
        </p:nvSpPr>
        <p:spPr bwMode="auto">
          <a:xfrm>
            <a:off x="2360613" y="9542463"/>
            <a:ext cx="26987" cy="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16" name="Freeform 1621"/>
          <p:cNvSpPr>
            <a:spLocks/>
          </p:cNvSpPr>
          <p:nvPr/>
        </p:nvSpPr>
        <p:spPr bwMode="auto">
          <a:xfrm>
            <a:off x="2201863" y="9525000"/>
            <a:ext cx="30162" cy="26988"/>
          </a:xfrm>
          <a:custGeom>
            <a:avLst/>
            <a:gdLst>
              <a:gd name="T0" fmla="*/ 2147483647 w 19"/>
              <a:gd name="T1" fmla="*/ 0 h 17"/>
              <a:gd name="T2" fmla="*/ 0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7">
                <a:moveTo>
                  <a:pt x="10" y="0"/>
                </a:moveTo>
                <a:lnTo>
                  <a:pt x="0" y="17"/>
                </a:lnTo>
                <a:lnTo>
                  <a:pt x="19" y="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717" name="Rectangle 1622"/>
          <p:cNvSpPr>
            <a:spLocks noChangeArrowheads="1"/>
          </p:cNvSpPr>
          <p:nvPr/>
        </p:nvSpPr>
        <p:spPr bwMode="auto">
          <a:xfrm>
            <a:off x="1482725" y="9494838"/>
            <a:ext cx="5080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Twice daily</a:t>
            </a:r>
          </a:p>
        </p:txBody>
      </p:sp>
      <p:sp>
        <p:nvSpPr>
          <p:cNvPr id="8718" name="Rectangle 1623"/>
          <p:cNvSpPr>
            <a:spLocks noChangeArrowheads="1"/>
          </p:cNvSpPr>
          <p:nvPr/>
        </p:nvSpPr>
        <p:spPr bwMode="auto">
          <a:xfrm>
            <a:off x="2462213" y="9494838"/>
            <a:ext cx="48736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latin typeface="Arial" charset="0"/>
              </a:rPr>
              <a:t>Once daily</a:t>
            </a:r>
          </a:p>
        </p:txBody>
      </p:sp>
      <p:sp>
        <p:nvSpPr>
          <p:cNvPr id="8719" name="Rectangle 1624"/>
          <p:cNvSpPr>
            <a:spLocks noChangeArrowheads="1"/>
          </p:cNvSpPr>
          <p:nvPr/>
        </p:nvSpPr>
        <p:spPr bwMode="auto">
          <a:xfrm>
            <a:off x="544513" y="7059613"/>
            <a:ext cx="29241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>
                <a:latin typeface="Arial" charset="0"/>
              </a:rPr>
              <a:t>(d) Lamivudine+abacavir+zidovudine: global p=0.23</a:t>
            </a:r>
            <a:endParaRPr lang="en-US" altLang="en-US" sz="800">
              <a:latin typeface="Arial" charset="0"/>
            </a:endParaRPr>
          </a:p>
        </p:txBody>
      </p:sp>
      <p:sp>
        <p:nvSpPr>
          <p:cNvPr id="1626" name="Rectangle 756"/>
          <p:cNvSpPr>
            <a:spLocks noChangeArrowheads="1"/>
          </p:cNvSpPr>
          <p:nvPr/>
        </p:nvSpPr>
        <p:spPr bwMode="auto">
          <a:xfrm rot="16200000">
            <a:off x="-854868" y="5780881"/>
            <a:ext cx="206216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2pPr>
            <a:lvl3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3pPr>
            <a:lvl4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4pPr>
            <a:lvl5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5pPr>
            <a:lvl6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6pPr>
            <a:lvl7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7pPr>
            <a:lvl8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8pPr>
            <a:lvl9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US" altLang="en-US" sz="900" b="1" dirty="0" smtClean="0"/>
              <a:t>Percentage reporting missing ART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US" altLang="en-US" sz="1000" b="1" dirty="0" smtClean="0"/>
              <a:t>doses in the last 4 weeks (95% CI)</a:t>
            </a:r>
            <a:endParaRPr lang="en-US" altLang="en-US" sz="1050" b="1" dirty="0" smtClean="0"/>
          </a:p>
        </p:txBody>
      </p:sp>
      <p:sp>
        <p:nvSpPr>
          <p:cNvPr id="1627" name="Rectangle 756"/>
          <p:cNvSpPr>
            <a:spLocks noChangeArrowheads="1"/>
          </p:cNvSpPr>
          <p:nvPr/>
        </p:nvSpPr>
        <p:spPr bwMode="auto">
          <a:xfrm rot="16200000">
            <a:off x="-854868" y="8012906"/>
            <a:ext cx="206216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2pPr>
            <a:lvl3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3pPr>
            <a:lvl4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4pPr>
            <a:lvl5pPr eaLnBrk="0" hangingPunct="0">
              <a:defRPr sz="800">
                <a:solidFill>
                  <a:schemeClr val="tx1"/>
                </a:solidFill>
                <a:latin typeface="Arial" pitchFamily="34" charset="0"/>
              </a:defRPr>
            </a:lvl5pPr>
            <a:lvl6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6pPr>
            <a:lvl7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7pPr>
            <a:lvl8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8pPr>
            <a:lvl9pPr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US" altLang="en-US" sz="900" b="1" dirty="0" smtClean="0"/>
              <a:t>Percentage reporting missing ART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US" altLang="en-US" sz="1000" b="1" dirty="0" smtClean="0"/>
              <a:t>doses in the last 4 weeks (95% CI)</a:t>
            </a:r>
            <a:endParaRPr lang="en-US" altLang="en-US" sz="105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7213</TotalTime>
  <Words>470</Words>
  <Application>Microsoft Office PowerPoint</Application>
  <PresentationFormat>A4 Paper (210x297 mm)</PresentationFormat>
  <Paragraphs>188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Slide 1</vt:lpstr>
      <vt:lpstr>Slide 2</vt:lpstr>
      <vt:lpstr>Slide 3</vt:lpstr>
      <vt:lpstr>Slide 4</vt:lpstr>
    </vt:vector>
  </TitlesOfParts>
  <Company>MRC CTU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Walker</dc:creator>
  <cp:lastModifiedBy>xml</cp:lastModifiedBy>
  <cp:revision>348</cp:revision>
  <dcterms:created xsi:type="dcterms:W3CDTF">2005-09-29T09:02:54Z</dcterms:created>
  <dcterms:modified xsi:type="dcterms:W3CDTF">2017-10-14T06:17:43Z</dcterms:modified>
</cp:coreProperties>
</file>