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19DED-4F03-4790-982F-2E605B8B4D71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E474-7158-4641-9F14-6FED21900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911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19DED-4F03-4790-982F-2E605B8B4D71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E474-7158-4641-9F14-6FED21900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455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19DED-4F03-4790-982F-2E605B8B4D71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E474-7158-4641-9F14-6FED21900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616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19DED-4F03-4790-982F-2E605B8B4D71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E474-7158-4641-9F14-6FED21900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841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19DED-4F03-4790-982F-2E605B8B4D71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E474-7158-4641-9F14-6FED21900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149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19DED-4F03-4790-982F-2E605B8B4D71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E474-7158-4641-9F14-6FED21900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960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19DED-4F03-4790-982F-2E605B8B4D71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E474-7158-4641-9F14-6FED21900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48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19DED-4F03-4790-982F-2E605B8B4D71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E474-7158-4641-9F14-6FED21900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13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19DED-4F03-4790-982F-2E605B8B4D71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E474-7158-4641-9F14-6FED21900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006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19DED-4F03-4790-982F-2E605B8B4D71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E474-7158-4641-9F14-6FED21900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639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19DED-4F03-4790-982F-2E605B8B4D71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E474-7158-4641-9F14-6FED21900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282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19DED-4F03-4790-982F-2E605B8B4D71}" type="datetimeFigureOut">
              <a:rPr lang="en-US" smtClean="0"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CE474-7158-4641-9F14-6FED21900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638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5796577"/>
              </p:ext>
            </p:extLst>
          </p:nvPr>
        </p:nvGraphicFramePr>
        <p:xfrm>
          <a:off x="336550" y="151838"/>
          <a:ext cx="4074603" cy="3093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SPW 13.0 Graph" r:id="rId3" imgW="8072584" imgH="6127852" progId="SigmaPlotGraphicObject.12">
                  <p:embed/>
                </p:oleObj>
              </mc:Choice>
              <mc:Fallback>
                <p:oleObj name="SPW 13.0 Graph" r:id="rId3" imgW="8072584" imgH="6127852" progId="SigmaPlotGraphicObjec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6550" y="151838"/>
                        <a:ext cx="4074603" cy="3093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9311866"/>
              </p:ext>
            </p:extLst>
          </p:nvPr>
        </p:nvGraphicFramePr>
        <p:xfrm>
          <a:off x="4869372" y="151838"/>
          <a:ext cx="4074603" cy="3093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SPW 13.0 Graph" r:id="rId5" imgW="8072584" imgH="6127852" progId="SigmaPlotGraphicObject.12">
                  <p:embed/>
                </p:oleObj>
              </mc:Choice>
              <mc:Fallback>
                <p:oleObj name="SPW 13.0 Graph" r:id="rId5" imgW="8072584" imgH="6127852" progId="SigmaPlotGraphicObjec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869372" y="151838"/>
                        <a:ext cx="4074603" cy="3093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8942772"/>
              </p:ext>
            </p:extLst>
          </p:nvPr>
        </p:nvGraphicFramePr>
        <p:xfrm>
          <a:off x="336550" y="3542738"/>
          <a:ext cx="4074603" cy="3093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SPW 13.0 Graph" r:id="rId7" imgW="8072584" imgH="6127852" progId="SigmaPlotGraphicObject.12">
                  <p:embed/>
                </p:oleObj>
              </mc:Choice>
              <mc:Fallback>
                <p:oleObj name="SPW 13.0 Graph" r:id="rId7" imgW="8072584" imgH="6127852" progId="SigmaPlotGraphicObjec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36550" y="3542738"/>
                        <a:ext cx="4074603" cy="3093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8211397"/>
              </p:ext>
            </p:extLst>
          </p:nvPr>
        </p:nvGraphicFramePr>
        <p:xfrm>
          <a:off x="4869372" y="3542738"/>
          <a:ext cx="4074603" cy="3093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SPW 13.0 Graph" r:id="rId9" imgW="8072584" imgH="6127852" progId="SigmaPlotGraphicObject.12">
                  <p:embed/>
                </p:oleObj>
              </mc:Choice>
              <mc:Fallback>
                <p:oleObj name="SPW 13.0 Graph" r:id="rId9" imgW="8072584" imgH="6127852" progId="SigmaPlotGraphicObjec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869372" y="3542738"/>
                        <a:ext cx="4074603" cy="3093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102139" y="0"/>
            <a:ext cx="36259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23215" y="0"/>
            <a:ext cx="35137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2139" y="3371850"/>
            <a:ext cx="34817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23215" y="3371850"/>
            <a:ext cx="37382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</a:t>
            </a:r>
            <a:endParaRPr lang="en-US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5354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SPW 13.0 Graph</vt:lpstr>
      <vt:lpstr>PowerPoint Presentation</vt:lpstr>
    </vt:vector>
  </TitlesOfParts>
  <Company>Centers for Disease Control and Prevention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Priest, Jeffrey W. (CDC/OID/NCEZID)</dc:creator>
  <cp:lastModifiedBy>Priest, Jeffrey W. (CDC/OID/NCEZID)</cp:lastModifiedBy>
  <cp:revision>2</cp:revision>
  <dcterms:created xsi:type="dcterms:W3CDTF">2017-01-17T22:08:49Z</dcterms:created>
  <dcterms:modified xsi:type="dcterms:W3CDTF">2017-01-25T21:25:23Z</dcterms:modified>
</cp:coreProperties>
</file>