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20909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9270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0975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274960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87031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42090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3586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2727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169663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94137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0177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648856-EDA8-417E-AC07-97F765AB3F5E}" type="datetimeFigureOut">
              <a:rPr lang="ko-KR" altLang="en-US" smtClean="0"/>
              <a:t>2018-07-31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EB5BA9-DB60-400B-82FD-1D349AB7771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55187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>
            <a:extLst>
              <a:ext uri="{FF2B5EF4-FFF2-40B4-BE49-F238E27FC236}">
                <a16:creationId xmlns:a16="http://schemas.microsoft.com/office/drawing/2014/main" xmlns="" id="{E58D7598-E254-4B06-85A0-FF8DF2A5BDE5}"/>
              </a:ext>
            </a:extLst>
          </p:cNvPr>
          <p:cNvGrpSpPr/>
          <p:nvPr/>
        </p:nvGrpSpPr>
        <p:grpSpPr>
          <a:xfrm>
            <a:off x="3103926" y="1191235"/>
            <a:ext cx="5813571" cy="5419289"/>
            <a:chOff x="3263317" y="805343"/>
            <a:chExt cx="5721292" cy="6052657"/>
          </a:xfrm>
        </p:grpSpPr>
        <p:grpSp>
          <p:nvGrpSpPr>
            <p:cNvPr id="4" name="그룹 3"/>
            <p:cNvGrpSpPr/>
            <p:nvPr/>
          </p:nvGrpSpPr>
          <p:grpSpPr>
            <a:xfrm>
              <a:off x="3593391" y="958930"/>
              <a:ext cx="5172875" cy="5760000"/>
              <a:chOff x="3809488" y="519835"/>
              <a:chExt cx="5172875" cy="5760000"/>
            </a:xfrm>
          </p:grpSpPr>
          <p:pic>
            <p:nvPicPr>
              <p:cNvPr id="2" name="그림 1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09488" y="519835"/>
                <a:ext cx="5172875" cy="2880000"/>
              </a:xfrm>
              <a:prstGeom prst="rect">
                <a:avLst/>
              </a:prstGeom>
            </p:spPr>
          </p:pic>
          <p:pic>
            <p:nvPicPr>
              <p:cNvPr id="3" name="그림 2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09489" y="3399835"/>
                <a:ext cx="5172874" cy="2880000"/>
              </a:xfrm>
              <a:prstGeom prst="rect">
                <a:avLst/>
              </a:prstGeom>
            </p:spPr>
          </p:pic>
        </p:grpSp>
        <p:sp>
          <p:nvSpPr>
            <p:cNvPr id="5" name="직사각형 4">
              <a:extLst>
                <a:ext uri="{FF2B5EF4-FFF2-40B4-BE49-F238E27FC236}">
                  <a16:creationId xmlns:a16="http://schemas.microsoft.com/office/drawing/2014/main" xmlns="" id="{3FFEAF2C-5DF2-48C7-B84A-F83315164B0D}"/>
                </a:ext>
              </a:extLst>
            </p:cNvPr>
            <p:cNvSpPr/>
            <p:nvPr/>
          </p:nvSpPr>
          <p:spPr>
            <a:xfrm>
              <a:off x="3263317" y="805343"/>
              <a:ext cx="5721292" cy="605265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ko-KR" altLang="en-US"/>
            </a:p>
          </p:txBody>
        </p:sp>
      </p:grpSp>
      <p:sp>
        <p:nvSpPr>
          <p:cNvPr id="7" name="텍스트상자 3">
            <a:extLst>
              <a:ext uri="{FF2B5EF4-FFF2-40B4-BE49-F238E27FC236}">
                <a16:creationId xmlns:a16="http://schemas.microsoft.com/office/drawing/2014/main" xmlns="" id="{72B79930-45F8-438F-A246-C80CE56FC95A}"/>
              </a:ext>
            </a:extLst>
          </p:cNvPr>
          <p:cNvSpPr txBox="1"/>
          <p:nvPr/>
        </p:nvSpPr>
        <p:spPr>
          <a:xfrm>
            <a:off x="438411" y="250521"/>
            <a:ext cx="111231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ko-KR" dirty="0"/>
              <a:t>Appendix 3. Graphical comparison between mobile and PC scenario time of all participants. </a:t>
            </a:r>
          </a:p>
        </p:txBody>
      </p:sp>
    </p:spTree>
    <p:extLst>
      <p:ext uri="{BB962C8B-B14F-4D97-AF65-F5344CB8AC3E}">
        <p14:creationId xmlns:p14="http://schemas.microsoft.com/office/powerpoint/2010/main" val="15054816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와이드스크린</PresentationFormat>
  <Paragraphs>1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Jung Kwangyul</dc:creator>
  <cp:lastModifiedBy>Jung Kwangyul</cp:lastModifiedBy>
  <cp:revision>1</cp:revision>
  <dcterms:created xsi:type="dcterms:W3CDTF">2018-07-31T13:04:38Z</dcterms:created>
  <dcterms:modified xsi:type="dcterms:W3CDTF">2018-07-31T13:05:04Z</dcterms:modified>
</cp:coreProperties>
</file>