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15" autoAdjust="0"/>
    <p:restoredTop sz="94660"/>
  </p:normalViewPr>
  <p:slideViewPr>
    <p:cSldViewPr snapToGrid="0">
      <p:cViewPr>
        <p:scale>
          <a:sx n="100" d="100"/>
          <a:sy n="100" d="100"/>
        </p:scale>
        <p:origin x="72" y="-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525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3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1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53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54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24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5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1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2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41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515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A1EF1-0336-46F7-B5A8-AAA8EE4687F0}" type="datetimeFigureOut">
              <a:rPr lang="en-US" smtClean="0"/>
              <a:t>8/20/2018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CCF44-92B9-45A4-9B12-7BE8AB15B02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489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61767" cy="6858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/>
          <a:srcRect l="2490"/>
          <a:stretch/>
        </p:blipFill>
        <p:spPr>
          <a:xfrm>
            <a:off x="6049108" y="364765"/>
            <a:ext cx="20426186" cy="6128469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49469" y="281354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OEE3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47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80" y="0"/>
            <a:ext cx="6430378" cy="68580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7805" y="290144"/>
            <a:ext cx="15895866" cy="5785339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49469" y="281354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OEE2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1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84" y="0"/>
            <a:ext cx="8134514" cy="685800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49469" y="281354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OEE1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4213" y="138187"/>
            <a:ext cx="28901346" cy="658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38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Breitbild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.</dc:creator>
  <cp:lastModifiedBy>.</cp:lastModifiedBy>
  <cp:revision>5</cp:revision>
  <dcterms:created xsi:type="dcterms:W3CDTF">2018-08-07T14:05:44Z</dcterms:created>
  <dcterms:modified xsi:type="dcterms:W3CDTF">2018-08-20T10:50:27Z</dcterms:modified>
</cp:coreProperties>
</file>