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15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3023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168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157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571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622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299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035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039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329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5358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047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70045-5185-4936-9718-D93A9F653257}" type="datetimeFigureOut">
              <a:rPr lang="de-AT" smtClean="0"/>
              <a:t>20.08.2018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4A8D2-C487-4331-A8EF-F2018D0D66B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3798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19" y="501559"/>
            <a:ext cx="8153400" cy="5869940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533400" y="3962400"/>
            <a:ext cx="2582081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S10: Correlation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network of metabolites to three-dimensional geographic coordinates. Colors indicate grouped similarity measures (dark green: moderate negative correlation, green: weak negative correlation, light green: very weak negative correlation, orange: very weak positive correlation, red: weak positive correlation, dark red: moderate positive correlation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70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Wolfram Weckwerth</dc:creator>
  <cp:lastModifiedBy>.</cp:lastModifiedBy>
  <cp:revision>3</cp:revision>
  <dcterms:created xsi:type="dcterms:W3CDTF">2013-11-10T15:23:08Z</dcterms:created>
  <dcterms:modified xsi:type="dcterms:W3CDTF">2018-08-21T10:45:00Z</dcterms:modified>
</cp:coreProperties>
</file>