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95" autoAdjust="0"/>
    <p:restoredTop sz="89599" autoAdjust="0"/>
  </p:normalViewPr>
  <p:slideViewPr>
    <p:cSldViewPr snapToGrid="0">
      <p:cViewPr varScale="1">
        <p:scale>
          <a:sx n="102" d="100"/>
          <a:sy n="102" d="100"/>
        </p:scale>
        <p:origin x="9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76FCF-0FAD-483A-96FC-F77C3924D63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1D681-A64E-4E83-8DF1-4ECE224AD2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049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SlETR1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486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 for the protein SlCTR3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1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SlEIN2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570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 for the protein SlETR2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63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three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SlETR3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918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three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SlETR4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96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 for the protein SlETR5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837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SlETR6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503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SlETR7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113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SlCTR1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867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Dilution curves for the PRM analysis of 0–200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fmol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two selected heavy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labeled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peptides for the protein SlCTR2 and linearity expressed by coefficient of determination (R2).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1D681-A64E-4E83-8DF1-4ECE224AD29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298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E50B2-8506-4A29-B3C5-C69A57D0F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7C48F-9898-498F-B7EC-AE5646A56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F7CA-CD2C-461A-92C3-FEB5DA3C3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A6914-B382-4EC3-B584-2A42F8B72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FE791-1944-4B2B-B8C0-DE3765ACC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71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4EC53-74DA-4F8B-8E5D-B27213370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363D88-4BE8-4259-B9FC-06192DDC5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72DB3-65C4-476F-A4B5-6ED70F19C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A5ED7-5926-42A5-919A-F8D6024D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CF74D-3103-4EF9-8092-F2A0E7BE9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8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41CF7-B931-4A26-B1FD-7A895EBDC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4D7F2-BEAD-4503-A1DB-34930117E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478E6-62EB-4B22-B25A-7EBE0A231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FFC05-EF4A-4CDB-A71C-F7EF8FD7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9B3EF-3F0C-49AD-B56B-A5E65CBD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1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10D59-2F0A-44C0-AC4D-96B9B1B78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A08B7-6E2E-4E0E-B108-B4B79704B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4C3C0-C60A-4BFC-A4B2-EC6AC2E7D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A565E-EC76-441E-85F2-0E3980960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E8E07-76BA-413E-B073-1A729EB14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8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30A1F-2FEC-499E-867F-39ED1C93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77FE6-CC89-4D56-87C3-0888252BD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C607-D6F5-4B09-93F3-4DDCB3C03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33A6B-869D-4BE6-AE44-56A0D5103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8B588-97D3-40D6-ACB8-73C42FF2F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3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C8792-622A-4C21-90FF-BFB12664F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BFC09-8724-4FF9-B1DF-18D8756FA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50AEEB-FBAB-4C52-8C81-6519A8665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9B9CA-87CB-4541-9553-26727C13C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5D34A-6D45-4805-A2A0-AF206A3E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3DAF6-0AFB-4367-AC8E-E60953C22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68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EEDA-990F-4DCD-88D8-3CF8CF2A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05B3F-1185-47CD-9159-2D1E3E8B4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D7B4C-DEC2-4298-9FCF-4EE691825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5D9570-59D0-4002-A327-B15389CE9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2EBA1-95EB-49A4-A830-956D31B4C4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2FC7DB-9198-4958-9806-744FD13B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5A9DE3-F791-4637-B2F6-871914C1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40DB68-BAB4-43E7-A2EA-17CC03B95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73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E584F-D381-4EDE-9569-7A58A76AC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C57AA0-2C99-4F95-8D9E-55C74E87D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365071-2214-4B5D-8915-462B2D2CD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34E824-3C2F-4EB8-B6A1-DCCE4B85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86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6A13FD-D547-44F6-92BE-628294F7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51C373-890D-4102-8E03-A36C9F081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6119B-1678-425C-987E-9594C13DF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29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642C3-DDD3-41BD-BE39-6F6E0D29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8EA4A-2E38-4213-8670-53208B569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23838-BDE7-4C8C-A961-9AC6FA179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3C14E-D383-47DD-AE2D-E0223F2F8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BB485-7DF1-412A-A34D-212322304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5B848-AB37-4F88-98E0-9ABE8C979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870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66312-A84A-4926-BDDB-59A8AC5E8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081471-51C2-4FF5-AA38-371350938C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47DE9-1D78-49AE-8641-C624622AE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38705-7356-498A-850A-6FBF1111C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8DD438-C32C-4422-9769-10860FDA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92FD3-972C-4F57-BC6E-C9F6F25F9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19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9DAD2C-4515-495C-B458-0840341CA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C7722-B708-4EC9-9F03-1325CB35E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56577-344B-4D01-9390-5BE941D407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7D06C-C263-4DB3-A90C-AABE151FDA4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82126-9549-46B1-8FD9-A006458550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8AB2F-0CED-4D7E-8F26-0B714D669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6CBE8-8979-4291-95B9-9A86F236F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036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3D8282BB-AE3F-4D77-B7BC-A823B9982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2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1.A</a:t>
            </a:r>
            <a:endParaRPr lang="en-GB" alt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22565"/>
            <a:ext cx="5525065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10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7FA87748-0362-4883-A973-4657CA225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831" y="225085"/>
            <a:ext cx="25648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1.J</a:t>
            </a:r>
            <a:endParaRPr lang="en-GB" alt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8792"/>
            <a:ext cx="5525065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50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B939A583-9C9C-45D6-B9B0-94712B0B4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105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1.K</a:t>
            </a:r>
            <a:endParaRPr lang="en-GB" alt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999"/>
            <a:ext cx="5514600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1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96B38346-CD90-4851-92CD-24825C0C0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137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1.B</a:t>
            </a:r>
            <a:endParaRPr lang="en-GB" alt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656"/>
            <a:ext cx="5518227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8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12">
            <a:extLst>
              <a:ext uri="{FF2B5EF4-FFF2-40B4-BE49-F238E27FC236}">
                <a16:creationId xmlns:a16="http://schemas.microsoft.com/office/drawing/2014/main" id="{D8692C37-466C-4EDC-A5A3-F0C4DFE6E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017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1.C</a:t>
            </a:r>
            <a:endParaRPr lang="en-GB" alt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656"/>
            <a:ext cx="5518227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1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4689E9B9-EE7D-4373-9DA4-02E9D6713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297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1.D</a:t>
            </a:r>
            <a:endParaRPr lang="en-GB" alt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999"/>
            <a:ext cx="5514600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1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D528CE0F-F9DF-458A-8D78-FAE6FE173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5960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1.E</a:t>
            </a:r>
            <a:endParaRPr lang="en-GB" alt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515"/>
            <a:ext cx="5514600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4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DC9E6897-0A3E-46ED-8D36-C6B2AF17D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5896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1.F</a:t>
            </a:r>
            <a:endParaRPr lang="en-GB" alt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656"/>
            <a:ext cx="5538741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78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F57E99D6-F237-430F-9A91-C3B37524B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273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1.G</a:t>
            </a:r>
            <a:endParaRPr lang="en-GB" alt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999"/>
            <a:ext cx="5514600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71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DE40226D-56B0-407F-9E75-68A60C660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6297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1.H</a:t>
            </a:r>
            <a:endParaRPr lang="en-GB" alt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19999"/>
            <a:ext cx="5514600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1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2">
            <a:extLst>
              <a:ext uri="{FF2B5EF4-FFF2-40B4-BE49-F238E27FC236}">
                <a16:creationId xmlns:a16="http://schemas.microsoft.com/office/drawing/2014/main" id="{876EC498-00BF-4EED-8767-27CBF0097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8" y="225085"/>
            <a:ext cx="25447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b="1" dirty="0"/>
              <a:t>Supplementary</a:t>
            </a:r>
            <a:r>
              <a:rPr lang="fr-FR" altLang="en-US" b="1" dirty="0"/>
              <a:t> figure 1.I</a:t>
            </a:r>
            <a:endParaRPr lang="en-GB" alt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000" y="1821600"/>
            <a:ext cx="5525065" cy="36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89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874</TotalTime>
  <Words>415</Words>
  <Application>Microsoft Office PowerPoint</Application>
  <PresentationFormat>Widescreen</PresentationFormat>
  <Paragraphs>33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Clara Isabel Mata</dc:creator>
  <cp:lastModifiedBy>Gillian Attard</cp:lastModifiedBy>
  <cp:revision>25</cp:revision>
  <dcterms:created xsi:type="dcterms:W3CDTF">2018-02-03T10:56:15Z</dcterms:created>
  <dcterms:modified xsi:type="dcterms:W3CDTF">2018-10-29T12:17:49Z</dcterms:modified>
</cp:coreProperties>
</file>