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63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4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58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2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68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1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75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79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9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1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0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1A35F-3171-4E80-AA24-C4777BD58059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9987B-F600-4462-B037-B80B379A2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7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37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Catchment Area Map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107" y="1419496"/>
            <a:ext cx="9181785" cy="543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626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Catchment Area Map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TOT FOR MICRO PLANNING</dc:title>
  <dc:creator>NINGI, Adamu Musa</dc:creator>
  <cp:lastModifiedBy>Umeh Gregory</cp:lastModifiedBy>
  <cp:revision>8</cp:revision>
  <dcterms:created xsi:type="dcterms:W3CDTF">2018-02-08T02:30:37Z</dcterms:created>
  <dcterms:modified xsi:type="dcterms:W3CDTF">2018-05-16T17:40:48Z</dcterms:modified>
</cp:coreProperties>
</file>