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2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018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027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3380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9732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670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14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3473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577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6689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994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3612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C5877-03F3-41EE-B3E6-F8700F7DDB7C}" type="datetimeFigureOut">
              <a:rPr lang="en-NZ" smtClean="0"/>
              <a:t>8/08/2018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D03BC-C1EA-495A-AF4C-65C38EB34B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664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013250" y="1054492"/>
            <a:ext cx="11106682" cy="2697125"/>
            <a:chOff x="1013250" y="1054492"/>
            <a:chExt cx="11106682" cy="2697125"/>
          </a:xfrm>
        </p:grpSpPr>
        <p:grpSp>
          <p:nvGrpSpPr>
            <p:cNvPr id="2" name="Group 1"/>
            <p:cNvGrpSpPr/>
            <p:nvPr/>
          </p:nvGrpSpPr>
          <p:grpSpPr>
            <a:xfrm>
              <a:off x="1013250" y="1285110"/>
              <a:ext cx="11106682" cy="2466507"/>
              <a:chOff x="1013250" y="1285110"/>
              <a:chExt cx="11106682" cy="2466507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013250" y="1309820"/>
                <a:ext cx="5188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dirty="0" smtClean="0"/>
                  <a:t>Day 0</a:t>
                </a:r>
                <a:endParaRPr lang="en-NZ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6835866" y="1285110"/>
                <a:ext cx="1145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dirty="0" smtClean="0"/>
                  <a:t>Day 5</a:t>
                </a:r>
                <a:endParaRPr lang="en-NZ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515099" y="1309820"/>
                <a:ext cx="1145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dirty="0" smtClean="0"/>
                  <a:t>Day 14</a:t>
                </a:r>
                <a:endParaRPr lang="en-NZ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0519728" y="1309820"/>
                <a:ext cx="1145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dirty="0" smtClean="0"/>
                  <a:t>Day 50</a:t>
                </a:r>
                <a:endParaRPr lang="en-NZ" dirty="0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663651" y="1708619"/>
                <a:ext cx="1404553" cy="204299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6383995" y="2022518"/>
                <a:ext cx="2048801" cy="1404553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4149482" y="1697121"/>
                <a:ext cx="2048799" cy="2055347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10800000">
                <a:off x="10064585" y="1700395"/>
                <a:ext cx="2055347" cy="2051222"/>
              </a:xfrm>
              <a:prstGeom prst="rect">
                <a:avLst/>
              </a:prstGeom>
            </p:spPr>
          </p:pic>
          <p:cxnSp>
            <p:nvCxnSpPr>
              <p:cNvPr id="24" name="Straight Connector 23"/>
              <p:cNvCxnSpPr/>
              <p:nvPr/>
            </p:nvCxnSpPr>
            <p:spPr>
              <a:xfrm flipH="1">
                <a:off x="1210962" y="1646200"/>
                <a:ext cx="499059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8348605" y="1700394"/>
                <a:ext cx="1478048" cy="2042998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rot="5400000">
                <a:off x="843710" y="2001458"/>
                <a:ext cx="2034774" cy="1449099"/>
              </a:xfrm>
              <a:prstGeom prst="rect">
                <a:avLst/>
              </a:prstGeom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1136547" y="1054492"/>
              <a:ext cx="109268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 smtClean="0"/>
                <a:t>A	           B		  C		                D	             E                                F		</a:t>
              </a:r>
              <a:endParaRPr lang="en-NZ" dirty="0"/>
            </a:p>
          </p:txBody>
        </p:sp>
      </p:grpSp>
    </p:spTree>
    <p:extLst>
      <p:ext uri="{BB962C8B-B14F-4D97-AF65-F5344CB8AC3E}">
        <p14:creationId xmlns:p14="http://schemas.microsoft.com/office/powerpoint/2010/main" val="216405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 Jayaraman</dc:creator>
  <cp:lastModifiedBy>Matt Templeton</cp:lastModifiedBy>
  <cp:revision>8</cp:revision>
  <dcterms:created xsi:type="dcterms:W3CDTF">2018-08-05T21:54:02Z</dcterms:created>
  <dcterms:modified xsi:type="dcterms:W3CDTF">2018-08-08T03:04:45Z</dcterms:modified>
</cp:coreProperties>
</file>