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0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7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6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9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3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5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8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4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9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62FB-0732-4347-B508-5B6D0EB4390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010B4-389D-4D39-AB2E-3104EEA95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emf"/><Relationship Id="rId4" Type="http://schemas.openxmlformats.org/officeDocument/2006/relationships/image" Target="../media/image1.wmf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659862" y="3819527"/>
          <a:ext cx="1669396" cy="244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414080" imgH="188640" progId="">
                  <p:embed/>
                </p:oleObj>
              </mc:Choice>
              <mc:Fallback>
                <p:oleObj r:id="rId3" imgW="1414080" imgH="188640" progId="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59862" y="3819527"/>
                        <a:ext cx="1669396" cy="24425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650234" y="3825598"/>
          <a:ext cx="1669396" cy="238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5" imgW="1401840" imgH="182520" progId="">
                  <p:embed/>
                </p:oleObj>
              </mc:Choice>
              <mc:Fallback>
                <p:oleObj r:id="rId5" imgW="1401840" imgH="182520" progId="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50234" y="3825598"/>
                        <a:ext cx="1669396" cy="23818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9862" y="2960474"/>
            <a:ext cx="1669396" cy="2940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0234" y="2960474"/>
            <a:ext cx="1669396" cy="2853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9862" y="3360884"/>
            <a:ext cx="1669396" cy="3249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0234" y="3356108"/>
            <a:ext cx="1669396" cy="3296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84578" y="290190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C-casp3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51291" y="338150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MCL-1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0827" y="37823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1230" y="1765564"/>
            <a:ext cx="1846659" cy="112466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HHT+Bort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HHT+Bort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23905" y="1759493"/>
            <a:ext cx="1846659" cy="112466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HHT+Bort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HHT+Bort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02868" y="1218247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fmk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04609" y="1204637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fmk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87094" y="41040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Carnaval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13598" y="4104012"/>
            <a:ext cx="119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OCI-LY18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510170" y="1587579"/>
            <a:ext cx="819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85351" y="1580955"/>
            <a:ext cx="8190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49318" y="213968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Figure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1179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  Nguyen</dc:creator>
  <cp:lastModifiedBy>Tri  Nguyen</cp:lastModifiedBy>
  <cp:revision>1</cp:revision>
  <dcterms:created xsi:type="dcterms:W3CDTF">2018-10-03T18:46:47Z</dcterms:created>
  <dcterms:modified xsi:type="dcterms:W3CDTF">2018-10-03T18:46:58Z</dcterms:modified>
</cp:coreProperties>
</file>