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0" r:id="rId2"/>
    <p:sldId id="268" r:id="rId3"/>
    <p:sldId id="257" r:id="rId4"/>
    <p:sldId id="263" r:id="rId5"/>
    <p:sldId id="259" r:id="rId6"/>
    <p:sldId id="261" r:id="rId7"/>
  </p:sldIdLst>
  <p:sldSz cx="6858000" cy="9144000" type="screen4x3"/>
  <p:notesSz cx="9866313" cy="67357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9">
          <p15:clr>
            <a:srgbClr val="A4A3A4"/>
          </p15:clr>
        </p15:guide>
        <p15:guide id="2" pos="141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00" autoAdjust="0"/>
    <p:restoredTop sz="94674"/>
  </p:normalViewPr>
  <p:slideViewPr>
    <p:cSldViewPr snapToGrid="0" snapToObjects="1" showGuides="1">
      <p:cViewPr varScale="1">
        <p:scale>
          <a:sx n="77" d="100"/>
          <a:sy n="77" d="100"/>
        </p:scale>
        <p:origin x="2244" y="114"/>
      </p:cViewPr>
      <p:guideLst>
        <p:guide orient="horz" pos="3029"/>
        <p:guide pos="14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4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6255" cy="3381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7733" y="0"/>
            <a:ext cx="4276254" cy="3381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479E9-E9D8-4936-9837-F05AF7EFAB4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97620"/>
            <a:ext cx="4276255" cy="3381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7733" y="6397620"/>
            <a:ext cx="4276254" cy="3381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C4759-CBEA-4F3F-93D5-90F11EABA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62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8627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27727-6182-4662-90B3-B7E8CA025893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75" y="841375"/>
            <a:ext cx="1706563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632" y="3241586"/>
            <a:ext cx="7893050" cy="26522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8627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C2694-FFBC-4298-81A7-92E89A4F2F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550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C2694-FFBC-4298-81A7-92E89A4F2FC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84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882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097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125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6469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8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45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097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643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841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1344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294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1D28C-CE6A-A047-AC0E-FD47F3350412}" type="datetimeFigureOut">
              <a:rPr lang="fr-FR" smtClean="0"/>
              <a:t>02/10/2018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01FE7-DEF4-834A-821A-808DAB83F9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845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7.emf"/><Relationship Id="rId3" Type="http://schemas.openxmlformats.org/officeDocument/2006/relationships/image" Target="../media/image9.png"/><Relationship Id="rId21" Type="http://schemas.openxmlformats.org/officeDocument/2006/relationships/image" Target="../media/image19.tiff"/><Relationship Id="rId7" Type="http://schemas.openxmlformats.org/officeDocument/2006/relationships/image" Target="../media/image13.png"/><Relationship Id="rId12" Type="http://schemas.openxmlformats.org/officeDocument/2006/relationships/image" Target="../media/image4.e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.emf"/><Relationship Id="rId20" Type="http://schemas.openxmlformats.org/officeDocument/2006/relationships/image" Target="../media/image18.tif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11" Type="http://schemas.openxmlformats.org/officeDocument/2006/relationships/oleObject" Target="../embeddings/oleObject4.bin"/><Relationship Id="rId24" Type="http://schemas.openxmlformats.org/officeDocument/2006/relationships/image" Target="../media/image8.emf"/><Relationship Id="rId5" Type="http://schemas.openxmlformats.org/officeDocument/2006/relationships/image" Target="../media/image11.png"/><Relationship Id="rId15" Type="http://schemas.openxmlformats.org/officeDocument/2006/relationships/oleObject" Target="../embeddings/oleObject6.bin"/><Relationship Id="rId23" Type="http://schemas.openxmlformats.org/officeDocument/2006/relationships/oleObject" Target="../embeddings/oleObject8.bin"/><Relationship Id="rId10" Type="http://schemas.openxmlformats.org/officeDocument/2006/relationships/image" Target="../media/image16.png"/><Relationship Id="rId19" Type="http://schemas.openxmlformats.org/officeDocument/2006/relationships/image" Target="../media/image17.tiff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5.emf"/><Relationship Id="rId22" Type="http://schemas.openxmlformats.org/officeDocument/2006/relationships/image" Target="../media/image20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4.emf"/><Relationship Id="rId5" Type="http://schemas.openxmlformats.org/officeDocument/2006/relationships/image" Target="../media/image21.e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33.png"/><Relationship Id="rId3" Type="http://schemas.openxmlformats.org/officeDocument/2006/relationships/oleObject" Target="../embeddings/oleObject13.bin"/><Relationship Id="rId21" Type="http://schemas.openxmlformats.org/officeDocument/2006/relationships/image" Target="../media/image36.emf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29.emf"/><Relationship Id="rId17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1.emf"/><Relationship Id="rId20" Type="http://schemas.openxmlformats.org/officeDocument/2006/relationships/image" Target="../media/image35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e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28.emf"/><Relationship Id="rId19" Type="http://schemas.openxmlformats.org/officeDocument/2006/relationships/image" Target="../media/image34.png"/><Relationship Id="rId4" Type="http://schemas.openxmlformats.org/officeDocument/2006/relationships/image" Target="../media/image25.e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30.emf"/><Relationship Id="rId22" Type="http://schemas.openxmlformats.org/officeDocument/2006/relationships/image" Target="../media/image3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561846" y="460513"/>
            <a:ext cx="5318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16908" y="4355260"/>
            <a:ext cx="2351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Resistin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bone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627242"/>
              </p:ext>
            </p:extLst>
          </p:nvPr>
        </p:nvGraphicFramePr>
        <p:xfrm>
          <a:off x="561846" y="4755932"/>
          <a:ext cx="1682433" cy="2041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" name="Prism 5" r:id="rId3" imgW="2198880" imgH="2668320" progId="Prism5.Document">
                  <p:embed/>
                </p:oleObj>
              </mc:Choice>
              <mc:Fallback>
                <p:oleObj name="Prism 5" r:id="rId3" imgW="2198880" imgH="2668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1846" y="4755932"/>
                        <a:ext cx="1682433" cy="2041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8575218"/>
              </p:ext>
            </p:extLst>
          </p:nvPr>
        </p:nvGraphicFramePr>
        <p:xfrm>
          <a:off x="2435096" y="4758458"/>
          <a:ext cx="1682433" cy="2034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" name="Prism 5" r:id="rId5" imgW="2198880" imgH="2659320" progId="Prism5.Document">
                  <p:embed/>
                </p:oleObj>
              </mc:Choice>
              <mc:Fallback>
                <p:oleObj name="Prism 5" r:id="rId5" imgW="2198880" imgH="2659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35096" y="4758458"/>
                        <a:ext cx="1682433" cy="20347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0178206"/>
              </p:ext>
            </p:extLst>
          </p:nvPr>
        </p:nvGraphicFramePr>
        <p:xfrm>
          <a:off x="561975" y="1716088"/>
          <a:ext cx="1831975" cy="186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" name="Prism 5" r:id="rId7" imgW="2340720" imgH="2380680" progId="Prism5.Document">
                  <p:embed/>
                </p:oleObj>
              </mc:Choice>
              <mc:Fallback>
                <p:oleObj name="Prism 5" r:id="rId7" imgW="2340720" imgH="23806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1975" y="1716088"/>
                        <a:ext cx="1831975" cy="1863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20"/>
          <p:cNvSpPr txBox="1"/>
          <p:nvPr/>
        </p:nvSpPr>
        <p:spPr>
          <a:xfrm>
            <a:off x="616908" y="1228385"/>
            <a:ext cx="2189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Pparg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bone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5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ZoneTexte 21"/>
          <p:cNvSpPr txBox="1"/>
          <p:nvPr/>
        </p:nvSpPr>
        <p:spPr>
          <a:xfrm>
            <a:off x="561846" y="162863"/>
            <a:ext cx="5318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ZoneTexte 1"/>
          <p:cNvSpPr txBox="1"/>
          <p:nvPr/>
        </p:nvSpPr>
        <p:spPr>
          <a:xfrm>
            <a:off x="251082" y="57413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92531" y="3456067"/>
            <a:ext cx="3871047" cy="5530994"/>
            <a:chOff x="1192531" y="3568801"/>
            <a:chExt cx="3871047" cy="5530994"/>
          </a:xfrm>
        </p:grpSpPr>
        <p:grpSp>
          <p:nvGrpSpPr>
            <p:cNvPr id="9" name="Group 8"/>
            <p:cNvGrpSpPr/>
            <p:nvPr/>
          </p:nvGrpSpPr>
          <p:grpSpPr>
            <a:xfrm>
              <a:off x="1192531" y="6335016"/>
              <a:ext cx="3871047" cy="2764779"/>
              <a:chOff x="1192531" y="6335016"/>
              <a:chExt cx="3871047" cy="2764779"/>
            </a:xfrm>
          </p:grpSpPr>
          <p:sp>
            <p:nvSpPr>
              <p:cNvPr id="31" name="TextBox 30"/>
              <p:cNvSpPr txBox="1"/>
              <p:nvPr/>
            </p:nvSpPr>
            <p:spPr>
              <a:xfrm rot="16200000">
                <a:off x="872073" y="6952500"/>
                <a:ext cx="1497798" cy="262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8">
                    <a:solidFill>
                      <a:srgbClr val="00FF02"/>
                    </a:solidFill>
                    <a:latin typeface="Arial"/>
                    <a:cs typeface="Arial"/>
                  </a:rPr>
                  <a:t>BP3  </a:t>
                </a:r>
                <a:r>
                  <a:rPr lang="en-US" sz="1108">
                    <a:solidFill>
                      <a:srgbClr val="FF0000"/>
                    </a:solidFill>
                    <a:latin typeface="Arial"/>
                    <a:cs typeface="Arial"/>
                  </a:rPr>
                  <a:t>CD11b </a:t>
                </a:r>
                <a:r>
                  <a:rPr lang="en-US" sz="1108" dirty="0">
                    <a:solidFill>
                      <a:srgbClr val="FF0000"/>
                    </a:solidFill>
                    <a:latin typeface="Arial"/>
                    <a:cs typeface="Arial"/>
                  </a:rPr>
                  <a:t>&amp; F4/80</a:t>
                </a: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1192531" y="6378416"/>
                <a:ext cx="3871047" cy="2721379"/>
                <a:chOff x="1192531" y="6378416"/>
                <a:chExt cx="3871047" cy="2721379"/>
              </a:xfrm>
            </p:grpSpPr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422243" y="6469148"/>
                  <a:ext cx="1641335" cy="1229537"/>
                </a:xfrm>
                <a:prstGeom prst="rect">
                  <a:avLst/>
                </a:prstGeom>
              </p:spPr>
            </p:pic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753365" y="6469146"/>
                  <a:ext cx="1641337" cy="1229539"/>
                </a:xfrm>
                <a:prstGeom prst="rect">
                  <a:avLst/>
                </a:prstGeom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48818" y="7865037"/>
                  <a:ext cx="1641337" cy="1229539"/>
                </a:xfrm>
                <a:prstGeom prst="rect">
                  <a:avLst/>
                </a:prstGeom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417697" y="7869084"/>
                  <a:ext cx="1642901" cy="1230711"/>
                </a:xfrm>
                <a:prstGeom prst="rect">
                  <a:avLst/>
                </a:prstGeom>
              </p:spPr>
            </p:pic>
            <p:sp>
              <p:nvSpPr>
                <p:cNvPr id="53" name="TextBox 52"/>
                <p:cNvSpPr txBox="1"/>
                <p:nvPr/>
              </p:nvSpPr>
              <p:spPr>
                <a:xfrm rot="16200000">
                  <a:off x="1186535" y="8329278"/>
                  <a:ext cx="848309" cy="2628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8" dirty="0" err="1">
                      <a:solidFill>
                        <a:srgbClr val="00FF02"/>
                      </a:solidFill>
                      <a:latin typeface="Arial"/>
                      <a:cs typeface="Arial"/>
                    </a:rPr>
                    <a:t>IgD</a:t>
                  </a:r>
                  <a:r>
                    <a:rPr lang="en-US" sz="1108" dirty="0">
                      <a:solidFill>
                        <a:srgbClr val="00FF02"/>
                      </a:solidFill>
                      <a:latin typeface="Arial"/>
                      <a:cs typeface="Arial"/>
                    </a:rPr>
                    <a:t>  </a:t>
                  </a:r>
                  <a:r>
                    <a:rPr lang="en-US" sz="1108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CD35</a:t>
                  </a:r>
                </a:p>
              </p:txBody>
            </p:sp>
            <p:sp>
              <p:nvSpPr>
                <p:cNvPr id="54" name="Isosceles Triangle 53"/>
                <p:cNvSpPr/>
                <p:nvPr/>
              </p:nvSpPr>
              <p:spPr>
                <a:xfrm rot="13320356">
                  <a:off x="2449836" y="8273281"/>
                  <a:ext cx="104985" cy="134149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62"/>
                </a:p>
              </p:txBody>
            </p:sp>
            <p:sp>
              <p:nvSpPr>
                <p:cNvPr id="55" name="Isosceles Triangle 54"/>
                <p:cNvSpPr/>
                <p:nvPr/>
              </p:nvSpPr>
              <p:spPr>
                <a:xfrm rot="13320356">
                  <a:off x="4606584" y="8658523"/>
                  <a:ext cx="104985" cy="134149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62"/>
                </a:p>
              </p:txBody>
            </p:sp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3020704" y="7631579"/>
                  <a:ext cx="318142" cy="0"/>
                </a:xfrm>
                <a:prstGeom prst="line">
                  <a:avLst/>
                </a:prstGeom>
                <a:ln>
                  <a:solidFill>
                    <a:srgbClr val="FFFF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flipH="1">
                  <a:off x="4676074" y="7631579"/>
                  <a:ext cx="318142" cy="0"/>
                </a:xfrm>
                <a:prstGeom prst="line">
                  <a:avLst/>
                </a:prstGeom>
                <a:ln>
                  <a:solidFill>
                    <a:srgbClr val="FFFF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H="1">
                  <a:off x="3016159" y="9020620"/>
                  <a:ext cx="318142" cy="0"/>
                </a:xfrm>
                <a:prstGeom prst="line">
                  <a:avLst/>
                </a:prstGeom>
                <a:ln>
                  <a:solidFill>
                    <a:srgbClr val="FFFF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4671529" y="9020620"/>
                  <a:ext cx="318142" cy="0"/>
                </a:xfrm>
                <a:prstGeom prst="line">
                  <a:avLst/>
                </a:prstGeom>
                <a:ln>
                  <a:solidFill>
                    <a:srgbClr val="FFFF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Isosceles Triangle 63"/>
                <p:cNvSpPr/>
                <p:nvPr/>
              </p:nvSpPr>
              <p:spPr>
                <a:xfrm rot="13320356">
                  <a:off x="3131543" y="7922912"/>
                  <a:ext cx="104985" cy="134149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62"/>
                </a:p>
              </p:txBody>
            </p:sp>
            <p:sp>
              <p:nvSpPr>
                <p:cNvPr id="33" name="ZoneTexte 1"/>
                <p:cNvSpPr txBox="1"/>
                <p:nvPr/>
              </p:nvSpPr>
              <p:spPr>
                <a:xfrm>
                  <a:off x="1192531" y="6378416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D.</a:t>
                  </a:r>
                  <a:endParaRPr lang="fr-FR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ZoneTexte 1"/>
                <p:cNvSpPr txBox="1"/>
                <p:nvPr/>
              </p:nvSpPr>
              <p:spPr>
                <a:xfrm>
                  <a:off x="1192531" y="7823882"/>
                  <a:ext cx="35458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  <a:r>
                    <a:rPr lang="fr-FR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.</a:t>
                  </a:r>
                  <a:endParaRPr lang="fr-FR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192531" y="3568801"/>
              <a:ext cx="3871046" cy="2728773"/>
              <a:chOff x="1192531" y="3568801"/>
              <a:chExt cx="3871046" cy="272877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22241" y="3838497"/>
                <a:ext cx="1641336" cy="1229538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22022" y="5068036"/>
                <a:ext cx="1641337" cy="1229538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53365" y="3838497"/>
                <a:ext cx="1641337" cy="1229538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53363" y="5068036"/>
                <a:ext cx="1641337" cy="1229538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 rot="16200000">
                <a:off x="1186136" y="4318795"/>
                <a:ext cx="878767" cy="262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8" dirty="0">
                    <a:solidFill>
                      <a:srgbClr val="00FF02"/>
                    </a:solidFill>
                    <a:latin typeface="Arial"/>
                    <a:cs typeface="Arial"/>
                  </a:rPr>
                  <a:t>CD3 </a:t>
                </a:r>
                <a:r>
                  <a:rPr lang="en-US" sz="1108" dirty="0">
                    <a:latin typeface="Arial"/>
                    <a:cs typeface="Arial"/>
                  </a:rPr>
                  <a:t> </a:t>
                </a:r>
                <a:r>
                  <a:rPr lang="en-US" sz="1108" dirty="0">
                    <a:solidFill>
                      <a:srgbClr val="FF0000"/>
                    </a:solidFill>
                    <a:latin typeface="Arial"/>
                    <a:cs typeface="Arial"/>
                  </a:rPr>
                  <a:t>B220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6200000">
                <a:off x="1284719" y="5508835"/>
                <a:ext cx="681597" cy="262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8" dirty="0">
                    <a:latin typeface="Arial"/>
                    <a:cs typeface="Arial"/>
                  </a:rPr>
                  <a:t>Laminin</a:t>
                </a: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 flipH="1">
                <a:off x="3020190" y="4993201"/>
                <a:ext cx="318142" cy="0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>
                <a:off x="4676074" y="4993201"/>
                <a:ext cx="318142" cy="0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3020190" y="6227250"/>
                <a:ext cx="318142" cy="0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4676074" y="6227250"/>
                <a:ext cx="318142" cy="0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TextBox 1"/>
              <p:cNvSpPr txBox="1"/>
              <p:nvPr/>
            </p:nvSpPr>
            <p:spPr>
              <a:xfrm>
                <a:off x="2347849" y="3568801"/>
                <a:ext cx="452368" cy="262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8" dirty="0" smtClean="0">
                    <a:latin typeface="Arial" charset="0"/>
                    <a:ea typeface="Arial" charset="0"/>
                    <a:cs typeface="Arial" charset="0"/>
                  </a:rPr>
                  <a:t>CTL</a:t>
                </a:r>
                <a:endParaRPr lang="en-US" sz="1108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2" name="ZoneTexte 1"/>
              <p:cNvSpPr txBox="1"/>
              <p:nvPr/>
            </p:nvSpPr>
            <p:spPr>
              <a:xfrm>
                <a:off x="1192531" y="3805248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FR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fr-FR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Rectangle 39"/>
              <p:cNvSpPr>
                <a:spLocks noChangeArrowheads="1"/>
              </p:cNvSpPr>
              <p:nvPr/>
            </p:nvSpPr>
            <p:spPr bwMode="auto">
              <a:xfrm>
                <a:off x="4121081" y="3576312"/>
                <a:ext cx="24365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957925">
                  <a:defRPr/>
                </a:pPr>
                <a:r>
                  <a:rPr lang="fr-FR" sz="1200" b="1" dirty="0" err="1">
                    <a:latin typeface="Symbol"/>
                  </a:rPr>
                  <a:t>g</a:t>
                </a:r>
                <a:r>
                  <a:rPr lang="fr-FR" sz="1200" b="1" baseline="30000" dirty="0" err="1">
                    <a:latin typeface="Symbol"/>
                  </a:rPr>
                  <a:t>D</a:t>
                </a:r>
                <a:r>
                  <a:rPr lang="fr-FR" sz="1200" b="1" baseline="30000" dirty="0">
                    <a:latin typeface="Calibri" charset="0"/>
                  </a:rPr>
                  <a:t>/</a:t>
                </a:r>
                <a:r>
                  <a:rPr lang="fr-FR" sz="1200" b="1" baseline="30000" dirty="0">
                    <a:latin typeface="Symbol"/>
                  </a:rPr>
                  <a:t>D</a:t>
                </a:r>
                <a:endParaRPr lang="zh-CN" altLang="en-US" sz="1200" b="1" baseline="30000" dirty="0">
                  <a:latin typeface="Symbol"/>
                  <a:sym typeface="Arial" charset="0"/>
                </a:endParaRPr>
              </a:p>
            </p:txBody>
          </p:sp>
        </p:grpSp>
      </p:grp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003591"/>
              </p:ext>
            </p:extLst>
          </p:nvPr>
        </p:nvGraphicFramePr>
        <p:xfrm>
          <a:off x="5366007" y="610852"/>
          <a:ext cx="1278711" cy="1243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6" name="Prism 5" r:id="rId11" imgW="2445840" imgH="2380320" progId="Prism5.Document">
                  <p:embed/>
                </p:oleObj>
              </mc:Choice>
              <mc:Fallback>
                <p:oleObj name="Prism 5" r:id="rId11" imgW="2445840" imgH="2380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366007" y="610852"/>
                        <a:ext cx="1278711" cy="1243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866199"/>
              </p:ext>
            </p:extLst>
          </p:nvPr>
        </p:nvGraphicFramePr>
        <p:xfrm>
          <a:off x="4185286" y="610852"/>
          <a:ext cx="1278711" cy="1243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Prism 5" r:id="rId13" imgW="2445840" imgH="2380320" progId="Prism5.Document">
                  <p:embed/>
                </p:oleObj>
              </mc:Choice>
              <mc:Fallback>
                <p:oleObj name="Prism 5" r:id="rId13" imgW="2445840" imgH="2380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185286" y="610852"/>
                        <a:ext cx="1278711" cy="1243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005088"/>
              </p:ext>
            </p:extLst>
          </p:nvPr>
        </p:nvGraphicFramePr>
        <p:xfrm>
          <a:off x="5149092" y="2027185"/>
          <a:ext cx="1131675" cy="1240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8" name="Prism 5" r:id="rId15" imgW="2171520" imgH="2380320" progId="Prism5.Document">
                  <p:embed/>
                </p:oleObj>
              </mc:Choice>
              <mc:Fallback>
                <p:oleObj name="Prism 5" r:id="rId15" imgW="2171520" imgH="2380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149092" y="2027185"/>
                        <a:ext cx="1131675" cy="12400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188813"/>
              </p:ext>
            </p:extLst>
          </p:nvPr>
        </p:nvGraphicFramePr>
        <p:xfrm>
          <a:off x="3046539" y="612760"/>
          <a:ext cx="1236736" cy="1240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9" name="Prism 5" r:id="rId17" imgW="2372760" imgH="2380320" progId="Prism5.Document">
                  <p:embed/>
                </p:oleObj>
              </mc:Choice>
              <mc:Fallback>
                <p:oleObj name="Prism 5" r:id="rId17" imgW="2372760" imgH="2380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046539" y="612760"/>
                        <a:ext cx="1236736" cy="12400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" name="Picture 4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97" y="1944606"/>
            <a:ext cx="824282" cy="1260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79" y="684606"/>
            <a:ext cx="855360" cy="1260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467" y="1944606"/>
            <a:ext cx="776190" cy="1260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467" y="684606"/>
            <a:ext cx="777269" cy="1260000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141943" y="586660"/>
            <a:ext cx="452368" cy="2628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8" dirty="0" smtClean="0">
                <a:latin typeface="Arial" charset="0"/>
                <a:ea typeface="Arial" charset="0"/>
                <a:cs typeface="Arial" charset="0"/>
              </a:rPr>
              <a:t>CTL</a:t>
            </a:r>
            <a:endParaRPr lang="en-US" sz="1108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6" name="Rectangle 39"/>
          <p:cNvSpPr>
            <a:spLocks noChangeArrowheads="1"/>
          </p:cNvSpPr>
          <p:nvPr/>
        </p:nvSpPr>
        <p:spPr bwMode="auto">
          <a:xfrm>
            <a:off x="2251488" y="586660"/>
            <a:ext cx="243656" cy="1846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925">
              <a:defRPr/>
            </a:pPr>
            <a:r>
              <a:rPr lang="fr-FR" sz="1200" b="1" dirty="0" err="1">
                <a:latin typeface="Symbol"/>
              </a:rPr>
              <a:t>g</a:t>
            </a:r>
            <a:r>
              <a:rPr lang="fr-FR" sz="1200" b="1" baseline="30000" dirty="0" err="1">
                <a:latin typeface="Symbol"/>
              </a:rPr>
              <a:t>D</a:t>
            </a:r>
            <a:r>
              <a:rPr lang="fr-FR" sz="1200" b="1" baseline="30000" dirty="0">
                <a:latin typeface="Calibri" charset="0"/>
              </a:rPr>
              <a:t>/</a:t>
            </a:r>
            <a:r>
              <a:rPr lang="fr-FR" sz="1200" b="1" baseline="30000" dirty="0">
                <a:latin typeface="Symbol"/>
              </a:rPr>
              <a:t>D</a:t>
            </a:r>
            <a:endParaRPr lang="zh-CN" altLang="en-US" sz="1200" b="1" baseline="30000" dirty="0">
              <a:latin typeface="Symbol"/>
              <a:sym typeface="Arial" charset="0"/>
            </a:endParaRPr>
          </a:p>
        </p:txBody>
      </p:sp>
      <p:sp>
        <p:nvSpPr>
          <p:cNvPr id="61" name="ZoneTexte 1"/>
          <p:cNvSpPr txBox="1"/>
          <p:nvPr/>
        </p:nvSpPr>
        <p:spPr>
          <a:xfrm>
            <a:off x="2711482" y="57413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082447"/>
              </p:ext>
            </p:extLst>
          </p:nvPr>
        </p:nvGraphicFramePr>
        <p:xfrm>
          <a:off x="3397250" y="1938338"/>
          <a:ext cx="1789113" cy="140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0" name="Prism 5" r:id="rId23" imgW="3200400" imgH="2508480" progId="Prism5.Document">
                  <p:embed/>
                </p:oleObj>
              </mc:Choice>
              <mc:Fallback>
                <p:oleObj name="Prism 5" r:id="rId23" imgW="3200400" imgH="25084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397250" y="1938338"/>
                        <a:ext cx="1789113" cy="1403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4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 Box 397"/>
          <p:cNvSpPr txBox="1">
            <a:spLocks noChangeArrowheads="1"/>
          </p:cNvSpPr>
          <p:nvPr/>
        </p:nvSpPr>
        <p:spPr bwMode="auto">
          <a:xfrm>
            <a:off x="1091722" y="3455165"/>
            <a:ext cx="409086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0.001</a:t>
            </a:r>
            <a:endParaRPr lang="fr-FR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6" name="Group 355"/>
          <p:cNvGrpSpPr/>
          <p:nvPr/>
        </p:nvGrpSpPr>
        <p:grpSpPr>
          <a:xfrm>
            <a:off x="479747" y="5648272"/>
            <a:ext cx="1425671" cy="1975407"/>
            <a:chOff x="479747" y="5648272"/>
            <a:chExt cx="1425671" cy="1975407"/>
          </a:xfrm>
        </p:grpSpPr>
        <p:sp>
          <p:nvSpPr>
            <p:cNvPr id="277" name="Rectangle 8"/>
            <p:cNvSpPr>
              <a:spLocks noChangeArrowheads="1"/>
            </p:cNvSpPr>
            <p:nvPr/>
          </p:nvSpPr>
          <p:spPr bwMode="auto">
            <a:xfrm>
              <a:off x="1039418" y="6850829"/>
              <a:ext cx="203765" cy="50185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78" name="Rectangle 9"/>
            <p:cNvSpPr>
              <a:spLocks noChangeArrowheads="1"/>
            </p:cNvSpPr>
            <p:nvPr/>
          </p:nvSpPr>
          <p:spPr bwMode="auto">
            <a:xfrm>
              <a:off x="1548829" y="6221613"/>
              <a:ext cx="203765" cy="11310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79" name="Line 10"/>
            <p:cNvSpPr>
              <a:spLocks noChangeShapeType="1"/>
            </p:cNvSpPr>
            <p:nvPr/>
          </p:nvSpPr>
          <p:spPr bwMode="auto">
            <a:xfrm flipV="1">
              <a:off x="1141300" y="6435975"/>
              <a:ext cx="0" cy="4148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0" name="Line 11"/>
            <p:cNvSpPr>
              <a:spLocks noChangeShapeType="1"/>
            </p:cNvSpPr>
            <p:nvPr/>
          </p:nvSpPr>
          <p:spPr bwMode="auto">
            <a:xfrm>
              <a:off x="1119468" y="6435975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1" name="Line 12"/>
            <p:cNvSpPr>
              <a:spLocks noChangeShapeType="1"/>
            </p:cNvSpPr>
            <p:nvPr/>
          </p:nvSpPr>
          <p:spPr bwMode="auto">
            <a:xfrm flipV="1">
              <a:off x="1650712" y="5838283"/>
              <a:ext cx="0" cy="3833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2" name="Line 13"/>
            <p:cNvSpPr>
              <a:spLocks noChangeShapeType="1"/>
            </p:cNvSpPr>
            <p:nvPr/>
          </p:nvSpPr>
          <p:spPr bwMode="auto">
            <a:xfrm>
              <a:off x="1628880" y="5838283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3" name="Line 14"/>
            <p:cNvSpPr>
              <a:spLocks noChangeShapeType="1"/>
            </p:cNvSpPr>
            <p:nvPr/>
          </p:nvSpPr>
          <p:spPr bwMode="auto">
            <a:xfrm>
              <a:off x="1141300" y="6850829"/>
              <a:ext cx="0" cy="4148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4" name="Line 15"/>
            <p:cNvSpPr>
              <a:spLocks noChangeShapeType="1"/>
            </p:cNvSpPr>
            <p:nvPr/>
          </p:nvSpPr>
          <p:spPr bwMode="auto">
            <a:xfrm>
              <a:off x="1119468" y="7265682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5" name="Line 16"/>
            <p:cNvSpPr>
              <a:spLocks noChangeShapeType="1"/>
            </p:cNvSpPr>
            <p:nvPr/>
          </p:nvSpPr>
          <p:spPr bwMode="auto">
            <a:xfrm>
              <a:off x="1650712" y="6221613"/>
              <a:ext cx="0" cy="3820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6" name="Line 17"/>
            <p:cNvSpPr>
              <a:spLocks noChangeShapeType="1"/>
            </p:cNvSpPr>
            <p:nvPr/>
          </p:nvSpPr>
          <p:spPr bwMode="auto">
            <a:xfrm>
              <a:off x="1628880" y="6603682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7" name="Line 18"/>
            <p:cNvSpPr>
              <a:spLocks noChangeShapeType="1"/>
            </p:cNvSpPr>
            <p:nvPr/>
          </p:nvSpPr>
          <p:spPr bwMode="auto">
            <a:xfrm>
              <a:off x="886594" y="5830717"/>
              <a:ext cx="0" cy="15219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8" name="Line 19"/>
            <p:cNvSpPr>
              <a:spLocks noChangeShapeType="1"/>
            </p:cNvSpPr>
            <p:nvPr/>
          </p:nvSpPr>
          <p:spPr bwMode="auto">
            <a:xfrm>
              <a:off x="857485" y="735268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9" name="Line 20"/>
            <p:cNvSpPr>
              <a:spLocks noChangeShapeType="1"/>
            </p:cNvSpPr>
            <p:nvPr/>
          </p:nvSpPr>
          <p:spPr bwMode="auto">
            <a:xfrm>
              <a:off x="857485" y="7097976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0" name="Line 21"/>
            <p:cNvSpPr>
              <a:spLocks noChangeShapeType="1"/>
            </p:cNvSpPr>
            <p:nvPr/>
          </p:nvSpPr>
          <p:spPr bwMode="auto">
            <a:xfrm>
              <a:off x="857485" y="6843263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1" name="Line 22"/>
            <p:cNvSpPr>
              <a:spLocks noChangeShapeType="1"/>
            </p:cNvSpPr>
            <p:nvPr/>
          </p:nvSpPr>
          <p:spPr bwMode="auto">
            <a:xfrm>
              <a:off x="857485" y="6596116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2" name="Line 23"/>
            <p:cNvSpPr>
              <a:spLocks noChangeShapeType="1"/>
            </p:cNvSpPr>
            <p:nvPr/>
          </p:nvSpPr>
          <p:spPr bwMode="auto">
            <a:xfrm>
              <a:off x="857485" y="6341404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3" name="Line 24"/>
            <p:cNvSpPr>
              <a:spLocks noChangeShapeType="1"/>
            </p:cNvSpPr>
            <p:nvPr/>
          </p:nvSpPr>
          <p:spPr bwMode="auto">
            <a:xfrm>
              <a:off x="857485" y="6085430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4" name="Line 25"/>
            <p:cNvSpPr>
              <a:spLocks noChangeShapeType="1"/>
            </p:cNvSpPr>
            <p:nvPr/>
          </p:nvSpPr>
          <p:spPr bwMode="auto">
            <a:xfrm>
              <a:off x="857485" y="5830717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5" name="Line 26"/>
            <p:cNvSpPr>
              <a:spLocks noChangeShapeType="1"/>
            </p:cNvSpPr>
            <p:nvPr/>
          </p:nvSpPr>
          <p:spPr bwMode="auto">
            <a:xfrm>
              <a:off x="886594" y="7352688"/>
              <a:ext cx="10188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6" name="Line 27"/>
            <p:cNvSpPr>
              <a:spLocks noChangeShapeType="1"/>
            </p:cNvSpPr>
            <p:nvPr/>
          </p:nvSpPr>
          <p:spPr bwMode="auto">
            <a:xfrm flipV="1">
              <a:off x="886594" y="7352688"/>
              <a:ext cx="0" cy="327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7" name="Line 28"/>
            <p:cNvSpPr>
              <a:spLocks noChangeShapeType="1"/>
            </p:cNvSpPr>
            <p:nvPr/>
          </p:nvSpPr>
          <p:spPr bwMode="auto">
            <a:xfrm flipV="1">
              <a:off x="1396006" y="7352688"/>
              <a:ext cx="0" cy="327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8" name="Line 29"/>
            <p:cNvSpPr>
              <a:spLocks noChangeShapeType="1"/>
            </p:cNvSpPr>
            <p:nvPr/>
          </p:nvSpPr>
          <p:spPr bwMode="auto">
            <a:xfrm flipV="1">
              <a:off x="1905418" y="7352688"/>
              <a:ext cx="0" cy="327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9" name="Rectangle 30"/>
            <p:cNvSpPr>
              <a:spLocks noChangeArrowheads="1"/>
            </p:cNvSpPr>
            <p:nvPr/>
          </p:nvSpPr>
          <p:spPr bwMode="auto">
            <a:xfrm>
              <a:off x="947006" y="5648272"/>
              <a:ext cx="554639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Platelets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Rectangle 31"/>
            <p:cNvSpPr>
              <a:spLocks noChangeArrowheads="1"/>
            </p:cNvSpPr>
            <p:nvPr/>
          </p:nvSpPr>
          <p:spPr bwMode="auto">
            <a:xfrm>
              <a:off x="762880" y="7289640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301" name="Rectangle 32"/>
            <p:cNvSpPr>
              <a:spLocks noChangeArrowheads="1"/>
            </p:cNvSpPr>
            <p:nvPr/>
          </p:nvSpPr>
          <p:spPr bwMode="auto">
            <a:xfrm>
              <a:off x="660997" y="7034928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100</a:t>
              </a:r>
              <a:endParaRPr lang="fr-FR"/>
            </a:p>
          </p:txBody>
        </p:sp>
        <p:sp>
          <p:nvSpPr>
            <p:cNvPr id="302" name="Rectangle 33"/>
            <p:cNvSpPr>
              <a:spLocks noChangeArrowheads="1"/>
            </p:cNvSpPr>
            <p:nvPr/>
          </p:nvSpPr>
          <p:spPr bwMode="auto">
            <a:xfrm>
              <a:off x="660997" y="6778954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200</a:t>
              </a:r>
              <a:endParaRPr lang="fr-FR"/>
            </a:p>
          </p:txBody>
        </p:sp>
        <p:sp>
          <p:nvSpPr>
            <p:cNvPr id="303" name="Rectangle 34"/>
            <p:cNvSpPr>
              <a:spLocks noChangeArrowheads="1"/>
            </p:cNvSpPr>
            <p:nvPr/>
          </p:nvSpPr>
          <p:spPr bwMode="auto">
            <a:xfrm>
              <a:off x="660997" y="6531808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300</a:t>
              </a:r>
              <a:endParaRPr lang="fr-FR"/>
            </a:p>
          </p:txBody>
        </p:sp>
        <p:sp>
          <p:nvSpPr>
            <p:cNvPr id="304" name="Rectangle 35"/>
            <p:cNvSpPr>
              <a:spLocks noChangeArrowheads="1"/>
            </p:cNvSpPr>
            <p:nvPr/>
          </p:nvSpPr>
          <p:spPr bwMode="auto">
            <a:xfrm>
              <a:off x="660997" y="6277096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400</a:t>
              </a:r>
              <a:endParaRPr lang="fr-FR"/>
            </a:p>
          </p:txBody>
        </p:sp>
        <p:sp>
          <p:nvSpPr>
            <p:cNvPr id="305" name="Rectangle 36"/>
            <p:cNvSpPr>
              <a:spLocks noChangeArrowheads="1"/>
            </p:cNvSpPr>
            <p:nvPr/>
          </p:nvSpPr>
          <p:spPr bwMode="auto">
            <a:xfrm>
              <a:off x="660997" y="6022383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500</a:t>
              </a:r>
              <a:endParaRPr lang="fr-FR"/>
            </a:p>
          </p:txBody>
        </p:sp>
        <p:sp>
          <p:nvSpPr>
            <p:cNvPr id="306" name="Rectangle 37"/>
            <p:cNvSpPr>
              <a:spLocks noChangeArrowheads="1"/>
            </p:cNvSpPr>
            <p:nvPr/>
          </p:nvSpPr>
          <p:spPr bwMode="auto">
            <a:xfrm>
              <a:off x="660997" y="5767671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600</a:t>
              </a:r>
              <a:endParaRPr lang="fr-FR"/>
            </a:p>
          </p:txBody>
        </p:sp>
        <p:sp>
          <p:nvSpPr>
            <p:cNvPr id="307" name="Rectangle 38"/>
            <p:cNvSpPr>
              <a:spLocks noChangeArrowheads="1"/>
            </p:cNvSpPr>
            <p:nvPr/>
          </p:nvSpPr>
          <p:spPr bwMode="auto">
            <a:xfrm>
              <a:off x="1040199" y="7440956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Rectangle 39"/>
            <p:cNvSpPr>
              <a:spLocks noChangeArrowheads="1"/>
            </p:cNvSpPr>
            <p:nvPr/>
          </p:nvSpPr>
          <p:spPr bwMode="auto">
            <a:xfrm>
              <a:off x="1564491" y="7439013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  <p:sp>
          <p:nvSpPr>
            <p:cNvPr id="309" name="Rectangle 40"/>
            <p:cNvSpPr>
              <a:spLocks noChangeArrowheads="1"/>
            </p:cNvSpPr>
            <p:nvPr/>
          </p:nvSpPr>
          <p:spPr bwMode="auto">
            <a:xfrm rot="16200000">
              <a:off x="356315" y="6520433"/>
              <a:ext cx="40075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10^9/L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2" name="Group 351"/>
          <p:cNvGrpSpPr/>
          <p:nvPr/>
        </p:nvGrpSpPr>
        <p:grpSpPr>
          <a:xfrm>
            <a:off x="482170" y="3215932"/>
            <a:ext cx="1403842" cy="2035597"/>
            <a:chOff x="482170" y="3215932"/>
            <a:chExt cx="1403842" cy="2035597"/>
          </a:xfrm>
        </p:grpSpPr>
        <p:sp>
          <p:nvSpPr>
            <p:cNvPr id="174" name="Rectangle 175"/>
            <p:cNvSpPr>
              <a:spLocks noChangeArrowheads="1"/>
            </p:cNvSpPr>
            <p:nvPr/>
          </p:nvSpPr>
          <p:spPr bwMode="auto">
            <a:xfrm>
              <a:off x="990903" y="3810670"/>
              <a:ext cx="211042" cy="107559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5" name="Rectangle 176"/>
            <p:cNvSpPr>
              <a:spLocks noChangeArrowheads="1"/>
            </p:cNvSpPr>
            <p:nvPr/>
          </p:nvSpPr>
          <p:spPr bwMode="auto">
            <a:xfrm>
              <a:off x="1514869" y="3706012"/>
              <a:ext cx="211042" cy="11802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6" name="Line 177"/>
            <p:cNvSpPr>
              <a:spLocks noChangeShapeType="1"/>
            </p:cNvSpPr>
            <p:nvPr/>
          </p:nvSpPr>
          <p:spPr bwMode="auto">
            <a:xfrm flipV="1">
              <a:off x="1092785" y="3777886"/>
              <a:ext cx="0" cy="327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7" name="Line 178"/>
            <p:cNvSpPr>
              <a:spLocks noChangeShapeType="1"/>
            </p:cNvSpPr>
            <p:nvPr/>
          </p:nvSpPr>
          <p:spPr bwMode="auto">
            <a:xfrm>
              <a:off x="1070953" y="3777886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8" name="Line 179"/>
            <p:cNvSpPr>
              <a:spLocks noChangeShapeType="1"/>
            </p:cNvSpPr>
            <p:nvPr/>
          </p:nvSpPr>
          <p:spPr bwMode="auto">
            <a:xfrm flipV="1">
              <a:off x="1616752" y="3698446"/>
              <a:ext cx="0" cy="75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9" name="Line 180"/>
            <p:cNvSpPr>
              <a:spLocks noChangeShapeType="1"/>
            </p:cNvSpPr>
            <p:nvPr/>
          </p:nvSpPr>
          <p:spPr bwMode="auto">
            <a:xfrm>
              <a:off x="1594920" y="3698446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0" name="Line 181"/>
            <p:cNvSpPr>
              <a:spLocks noChangeShapeType="1"/>
            </p:cNvSpPr>
            <p:nvPr/>
          </p:nvSpPr>
          <p:spPr bwMode="auto">
            <a:xfrm>
              <a:off x="1092785" y="3810670"/>
              <a:ext cx="0" cy="315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1" name="Line 182"/>
            <p:cNvSpPr>
              <a:spLocks noChangeShapeType="1"/>
            </p:cNvSpPr>
            <p:nvPr/>
          </p:nvSpPr>
          <p:spPr bwMode="auto">
            <a:xfrm>
              <a:off x="1070953" y="3842195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2" name="Line 183"/>
            <p:cNvSpPr>
              <a:spLocks noChangeShapeType="1"/>
            </p:cNvSpPr>
            <p:nvPr/>
          </p:nvSpPr>
          <p:spPr bwMode="auto">
            <a:xfrm>
              <a:off x="1616752" y="3706012"/>
              <a:ext cx="0" cy="163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3" name="Line 184"/>
            <p:cNvSpPr>
              <a:spLocks noChangeShapeType="1"/>
            </p:cNvSpPr>
            <p:nvPr/>
          </p:nvSpPr>
          <p:spPr bwMode="auto">
            <a:xfrm>
              <a:off x="1594920" y="3722404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4" name="Line 185"/>
            <p:cNvSpPr>
              <a:spLocks noChangeShapeType="1"/>
            </p:cNvSpPr>
            <p:nvPr/>
          </p:nvSpPr>
          <p:spPr bwMode="auto">
            <a:xfrm>
              <a:off x="838079" y="3379425"/>
              <a:ext cx="0" cy="15068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5" name="Line 186"/>
            <p:cNvSpPr>
              <a:spLocks noChangeShapeType="1"/>
            </p:cNvSpPr>
            <p:nvPr/>
          </p:nvSpPr>
          <p:spPr bwMode="auto">
            <a:xfrm>
              <a:off x="808970" y="4886263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6" name="Line 187"/>
            <p:cNvSpPr>
              <a:spLocks noChangeShapeType="1"/>
            </p:cNvSpPr>
            <p:nvPr/>
          </p:nvSpPr>
          <p:spPr bwMode="auto">
            <a:xfrm>
              <a:off x="808970" y="4670640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7" name="Line 188"/>
            <p:cNvSpPr>
              <a:spLocks noChangeShapeType="1"/>
            </p:cNvSpPr>
            <p:nvPr/>
          </p:nvSpPr>
          <p:spPr bwMode="auto">
            <a:xfrm>
              <a:off x="808970" y="445627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8" name="Line 189"/>
            <p:cNvSpPr>
              <a:spLocks noChangeShapeType="1"/>
            </p:cNvSpPr>
            <p:nvPr/>
          </p:nvSpPr>
          <p:spPr bwMode="auto">
            <a:xfrm>
              <a:off x="808970" y="4240656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9" name="Line 190"/>
            <p:cNvSpPr>
              <a:spLocks noChangeShapeType="1"/>
            </p:cNvSpPr>
            <p:nvPr/>
          </p:nvSpPr>
          <p:spPr bwMode="auto">
            <a:xfrm>
              <a:off x="808970" y="4025032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0" name="Line 191"/>
            <p:cNvSpPr>
              <a:spLocks noChangeShapeType="1"/>
            </p:cNvSpPr>
            <p:nvPr/>
          </p:nvSpPr>
          <p:spPr bwMode="auto">
            <a:xfrm>
              <a:off x="808970" y="3810670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1" name="Line 192"/>
            <p:cNvSpPr>
              <a:spLocks noChangeShapeType="1"/>
            </p:cNvSpPr>
            <p:nvPr/>
          </p:nvSpPr>
          <p:spPr bwMode="auto">
            <a:xfrm>
              <a:off x="808970" y="359504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2" name="Line 193"/>
            <p:cNvSpPr>
              <a:spLocks noChangeShapeType="1"/>
            </p:cNvSpPr>
            <p:nvPr/>
          </p:nvSpPr>
          <p:spPr bwMode="auto">
            <a:xfrm>
              <a:off x="808970" y="3379425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3" name="Line 194"/>
            <p:cNvSpPr>
              <a:spLocks noChangeShapeType="1"/>
            </p:cNvSpPr>
            <p:nvPr/>
          </p:nvSpPr>
          <p:spPr bwMode="auto">
            <a:xfrm>
              <a:off x="838079" y="4886263"/>
              <a:ext cx="104793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4" name="Line 195"/>
            <p:cNvSpPr>
              <a:spLocks noChangeShapeType="1"/>
            </p:cNvSpPr>
            <p:nvPr/>
          </p:nvSpPr>
          <p:spPr bwMode="auto">
            <a:xfrm flipV="1">
              <a:off x="838079" y="4886263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5" name="Line 196"/>
            <p:cNvSpPr>
              <a:spLocks noChangeShapeType="1"/>
            </p:cNvSpPr>
            <p:nvPr/>
          </p:nvSpPr>
          <p:spPr bwMode="auto">
            <a:xfrm flipV="1">
              <a:off x="1362046" y="4886263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6" name="Line 197"/>
            <p:cNvSpPr>
              <a:spLocks noChangeShapeType="1"/>
            </p:cNvSpPr>
            <p:nvPr/>
          </p:nvSpPr>
          <p:spPr bwMode="auto">
            <a:xfrm flipV="1">
              <a:off x="1886012" y="4886263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7" name="Rectangle 198"/>
            <p:cNvSpPr>
              <a:spLocks noChangeArrowheads="1"/>
            </p:cNvSpPr>
            <p:nvPr/>
          </p:nvSpPr>
          <p:spPr bwMode="auto">
            <a:xfrm>
              <a:off x="898380" y="3215932"/>
              <a:ext cx="299762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MCV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Rectangle 199"/>
            <p:cNvSpPr>
              <a:spLocks noChangeArrowheads="1"/>
            </p:cNvSpPr>
            <p:nvPr/>
          </p:nvSpPr>
          <p:spPr bwMode="auto">
            <a:xfrm>
              <a:off x="714365" y="4823215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199" name="Rectangle 200"/>
            <p:cNvSpPr>
              <a:spLocks noChangeArrowheads="1"/>
            </p:cNvSpPr>
            <p:nvPr/>
          </p:nvSpPr>
          <p:spPr bwMode="auto">
            <a:xfrm>
              <a:off x="663424" y="4607592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10</a:t>
              </a:r>
              <a:endParaRPr lang="fr-FR"/>
            </a:p>
          </p:txBody>
        </p:sp>
        <p:sp>
          <p:nvSpPr>
            <p:cNvPr id="200" name="Rectangle 201"/>
            <p:cNvSpPr>
              <a:spLocks noChangeArrowheads="1"/>
            </p:cNvSpPr>
            <p:nvPr/>
          </p:nvSpPr>
          <p:spPr bwMode="auto">
            <a:xfrm>
              <a:off x="663424" y="4391969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20</a:t>
              </a:r>
              <a:endParaRPr lang="fr-FR"/>
            </a:p>
          </p:txBody>
        </p:sp>
        <p:sp>
          <p:nvSpPr>
            <p:cNvPr id="201" name="Rectangle 202"/>
            <p:cNvSpPr>
              <a:spLocks noChangeArrowheads="1"/>
            </p:cNvSpPr>
            <p:nvPr/>
          </p:nvSpPr>
          <p:spPr bwMode="auto">
            <a:xfrm>
              <a:off x="663424" y="4176346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30</a:t>
              </a:r>
              <a:endParaRPr lang="fr-FR"/>
            </a:p>
          </p:txBody>
        </p:sp>
        <p:sp>
          <p:nvSpPr>
            <p:cNvPr id="202" name="Rectangle 203"/>
            <p:cNvSpPr>
              <a:spLocks noChangeArrowheads="1"/>
            </p:cNvSpPr>
            <p:nvPr/>
          </p:nvSpPr>
          <p:spPr bwMode="auto">
            <a:xfrm>
              <a:off x="663424" y="3961985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40</a:t>
              </a:r>
              <a:endParaRPr lang="fr-FR"/>
            </a:p>
          </p:txBody>
        </p:sp>
        <p:sp>
          <p:nvSpPr>
            <p:cNvPr id="203" name="Rectangle 204"/>
            <p:cNvSpPr>
              <a:spLocks noChangeArrowheads="1"/>
            </p:cNvSpPr>
            <p:nvPr/>
          </p:nvSpPr>
          <p:spPr bwMode="auto">
            <a:xfrm>
              <a:off x="663424" y="3746361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50</a:t>
              </a:r>
              <a:endParaRPr lang="fr-FR"/>
            </a:p>
          </p:txBody>
        </p:sp>
        <p:sp>
          <p:nvSpPr>
            <p:cNvPr id="204" name="Rectangle 205"/>
            <p:cNvSpPr>
              <a:spLocks noChangeArrowheads="1"/>
            </p:cNvSpPr>
            <p:nvPr/>
          </p:nvSpPr>
          <p:spPr bwMode="auto">
            <a:xfrm>
              <a:off x="663424" y="3530739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60</a:t>
              </a:r>
              <a:endParaRPr lang="fr-FR"/>
            </a:p>
          </p:txBody>
        </p:sp>
        <p:sp>
          <p:nvSpPr>
            <p:cNvPr id="205" name="Rectangle 206"/>
            <p:cNvSpPr>
              <a:spLocks noChangeArrowheads="1"/>
            </p:cNvSpPr>
            <p:nvPr/>
          </p:nvSpPr>
          <p:spPr bwMode="auto">
            <a:xfrm>
              <a:off x="663424" y="3315116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70</a:t>
              </a:r>
              <a:endParaRPr lang="fr-FR"/>
            </a:p>
          </p:txBody>
        </p:sp>
        <p:sp>
          <p:nvSpPr>
            <p:cNvPr id="206" name="Rectangle 207"/>
            <p:cNvSpPr>
              <a:spLocks noChangeArrowheads="1"/>
            </p:cNvSpPr>
            <p:nvPr/>
          </p:nvSpPr>
          <p:spPr bwMode="auto">
            <a:xfrm>
              <a:off x="999374" y="4974529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Rectangle 208"/>
            <p:cNvSpPr>
              <a:spLocks noChangeArrowheads="1"/>
            </p:cNvSpPr>
            <p:nvPr/>
          </p:nvSpPr>
          <p:spPr bwMode="auto">
            <a:xfrm>
              <a:off x="1430777" y="4974530"/>
              <a:ext cx="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fr-FR" b="1" dirty="0"/>
            </a:p>
          </p:txBody>
        </p:sp>
        <p:sp>
          <p:nvSpPr>
            <p:cNvPr id="208" name="Rectangle 209"/>
            <p:cNvSpPr>
              <a:spLocks noChangeArrowheads="1"/>
            </p:cNvSpPr>
            <p:nvPr/>
          </p:nvSpPr>
          <p:spPr bwMode="auto">
            <a:xfrm rot="16200000">
              <a:off x="498200" y="4051487"/>
              <a:ext cx="12182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fr-F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Rectangle 39"/>
            <p:cNvSpPr>
              <a:spLocks noChangeArrowheads="1"/>
            </p:cNvSpPr>
            <p:nvPr/>
          </p:nvSpPr>
          <p:spPr bwMode="auto">
            <a:xfrm>
              <a:off x="1514254" y="4968548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</p:grpSp>
      <p:grpSp>
        <p:nvGrpSpPr>
          <p:cNvPr id="353" name="Group 352"/>
          <p:cNvGrpSpPr/>
          <p:nvPr/>
        </p:nvGrpSpPr>
        <p:grpSpPr>
          <a:xfrm>
            <a:off x="1940860" y="3215932"/>
            <a:ext cx="1401414" cy="2043162"/>
            <a:chOff x="1940860" y="3215932"/>
            <a:chExt cx="1401414" cy="2043162"/>
          </a:xfrm>
        </p:grpSpPr>
        <p:sp>
          <p:nvSpPr>
            <p:cNvPr id="211" name="Rectangle 215"/>
            <p:cNvSpPr>
              <a:spLocks noChangeArrowheads="1"/>
            </p:cNvSpPr>
            <p:nvPr/>
          </p:nvSpPr>
          <p:spPr bwMode="auto">
            <a:xfrm>
              <a:off x="2447165" y="3809409"/>
              <a:ext cx="211042" cy="10844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2" name="Rectangle 216"/>
            <p:cNvSpPr>
              <a:spLocks noChangeArrowheads="1"/>
            </p:cNvSpPr>
            <p:nvPr/>
          </p:nvSpPr>
          <p:spPr bwMode="auto">
            <a:xfrm>
              <a:off x="2971131" y="3682052"/>
              <a:ext cx="211042" cy="12117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3" name="Line 217"/>
            <p:cNvSpPr>
              <a:spLocks noChangeShapeType="1"/>
            </p:cNvSpPr>
            <p:nvPr/>
          </p:nvSpPr>
          <p:spPr bwMode="auto">
            <a:xfrm flipV="1">
              <a:off x="2549047" y="3729969"/>
              <a:ext cx="0" cy="79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4" name="Line 218"/>
            <p:cNvSpPr>
              <a:spLocks noChangeShapeType="1"/>
            </p:cNvSpPr>
            <p:nvPr/>
          </p:nvSpPr>
          <p:spPr bwMode="auto">
            <a:xfrm>
              <a:off x="2527215" y="3729969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5" name="Line 219"/>
            <p:cNvSpPr>
              <a:spLocks noChangeShapeType="1"/>
            </p:cNvSpPr>
            <p:nvPr/>
          </p:nvSpPr>
          <p:spPr bwMode="auto">
            <a:xfrm flipV="1">
              <a:off x="3073013" y="3665660"/>
              <a:ext cx="0" cy="163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6" name="Line 220"/>
            <p:cNvSpPr>
              <a:spLocks noChangeShapeType="1"/>
            </p:cNvSpPr>
            <p:nvPr/>
          </p:nvSpPr>
          <p:spPr bwMode="auto">
            <a:xfrm>
              <a:off x="3051181" y="3665660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7" name="Line 221"/>
            <p:cNvSpPr>
              <a:spLocks noChangeShapeType="1"/>
            </p:cNvSpPr>
            <p:nvPr/>
          </p:nvSpPr>
          <p:spPr bwMode="auto">
            <a:xfrm>
              <a:off x="2549047" y="3809409"/>
              <a:ext cx="0" cy="882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8" name="Line 222"/>
            <p:cNvSpPr>
              <a:spLocks noChangeShapeType="1"/>
            </p:cNvSpPr>
            <p:nvPr/>
          </p:nvSpPr>
          <p:spPr bwMode="auto">
            <a:xfrm>
              <a:off x="2527215" y="3897676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9" name="Line 223"/>
            <p:cNvSpPr>
              <a:spLocks noChangeShapeType="1"/>
            </p:cNvSpPr>
            <p:nvPr/>
          </p:nvSpPr>
          <p:spPr bwMode="auto">
            <a:xfrm>
              <a:off x="3073013" y="3682052"/>
              <a:ext cx="0" cy="75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0" name="Line 224"/>
            <p:cNvSpPr>
              <a:spLocks noChangeShapeType="1"/>
            </p:cNvSpPr>
            <p:nvPr/>
          </p:nvSpPr>
          <p:spPr bwMode="auto">
            <a:xfrm>
              <a:off x="3051181" y="3689618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1" name="Line 225"/>
            <p:cNvSpPr>
              <a:spLocks noChangeShapeType="1"/>
            </p:cNvSpPr>
            <p:nvPr/>
          </p:nvSpPr>
          <p:spPr bwMode="auto">
            <a:xfrm>
              <a:off x="2294341" y="3386990"/>
              <a:ext cx="0" cy="15068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2" name="Line 226"/>
            <p:cNvSpPr>
              <a:spLocks noChangeShapeType="1"/>
            </p:cNvSpPr>
            <p:nvPr/>
          </p:nvSpPr>
          <p:spPr bwMode="auto">
            <a:xfrm>
              <a:off x="2265232" y="489382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3" name="Line 227"/>
            <p:cNvSpPr>
              <a:spLocks noChangeShapeType="1"/>
            </p:cNvSpPr>
            <p:nvPr/>
          </p:nvSpPr>
          <p:spPr bwMode="auto">
            <a:xfrm>
              <a:off x="2265232" y="4591200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4" name="Line 228"/>
            <p:cNvSpPr>
              <a:spLocks noChangeShapeType="1"/>
            </p:cNvSpPr>
            <p:nvPr/>
          </p:nvSpPr>
          <p:spPr bwMode="auto">
            <a:xfrm>
              <a:off x="2265232" y="4288571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" name="Line 229"/>
            <p:cNvSpPr>
              <a:spLocks noChangeShapeType="1"/>
            </p:cNvSpPr>
            <p:nvPr/>
          </p:nvSpPr>
          <p:spPr bwMode="auto">
            <a:xfrm>
              <a:off x="2265232" y="399350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6" name="Line 230"/>
            <p:cNvSpPr>
              <a:spLocks noChangeShapeType="1"/>
            </p:cNvSpPr>
            <p:nvPr/>
          </p:nvSpPr>
          <p:spPr bwMode="auto">
            <a:xfrm>
              <a:off x="2265232" y="368961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7" name="Line 231"/>
            <p:cNvSpPr>
              <a:spLocks noChangeShapeType="1"/>
            </p:cNvSpPr>
            <p:nvPr/>
          </p:nvSpPr>
          <p:spPr bwMode="auto">
            <a:xfrm>
              <a:off x="2265232" y="3386990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8" name="Line 232"/>
            <p:cNvSpPr>
              <a:spLocks noChangeShapeType="1"/>
            </p:cNvSpPr>
            <p:nvPr/>
          </p:nvSpPr>
          <p:spPr bwMode="auto">
            <a:xfrm>
              <a:off x="2294341" y="4893828"/>
              <a:ext cx="104793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9" name="Line 233"/>
            <p:cNvSpPr>
              <a:spLocks noChangeShapeType="1"/>
            </p:cNvSpPr>
            <p:nvPr/>
          </p:nvSpPr>
          <p:spPr bwMode="auto">
            <a:xfrm flipV="1">
              <a:off x="2294341" y="4893828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0" name="Line 234"/>
            <p:cNvSpPr>
              <a:spLocks noChangeShapeType="1"/>
            </p:cNvSpPr>
            <p:nvPr/>
          </p:nvSpPr>
          <p:spPr bwMode="auto">
            <a:xfrm flipV="1">
              <a:off x="2818307" y="4893828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1" name="Line 235"/>
            <p:cNvSpPr>
              <a:spLocks noChangeShapeType="1"/>
            </p:cNvSpPr>
            <p:nvPr/>
          </p:nvSpPr>
          <p:spPr bwMode="auto">
            <a:xfrm flipV="1">
              <a:off x="3342274" y="4893828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2" name="Rectangle 236"/>
            <p:cNvSpPr>
              <a:spLocks noChangeArrowheads="1"/>
            </p:cNvSpPr>
            <p:nvPr/>
          </p:nvSpPr>
          <p:spPr bwMode="auto">
            <a:xfrm>
              <a:off x="2351343" y="3215932"/>
              <a:ext cx="307777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MCH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Rectangle 237"/>
            <p:cNvSpPr>
              <a:spLocks noChangeArrowheads="1"/>
            </p:cNvSpPr>
            <p:nvPr/>
          </p:nvSpPr>
          <p:spPr bwMode="auto">
            <a:xfrm>
              <a:off x="2170627" y="4830780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234" name="Rectangle 238"/>
            <p:cNvSpPr>
              <a:spLocks noChangeArrowheads="1"/>
            </p:cNvSpPr>
            <p:nvPr/>
          </p:nvSpPr>
          <p:spPr bwMode="auto">
            <a:xfrm>
              <a:off x="2170627" y="4526892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4</a:t>
              </a:r>
              <a:endParaRPr lang="fr-FR"/>
            </a:p>
          </p:txBody>
        </p:sp>
        <p:sp>
          <p:nvSpPr>
            <p:cNvPr id="235" name="Rectangle 239"/>
            <p:cNvSpPr>
              <a:spLocks noChangeArrowheads="1"/>
            </p:cNvSpPr>
            <p:nvPr/>
          </p:nvSpPr>
          <p:spPr bwMode="auto">
            <a:xfrm>
              <a:off x="2170627" y="4224263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8</a:t>
              </a:r>
              <a:endParaRPr lang="fr-FR"/>
            </a:p>
          </p:txBody>
        </p:sp>
        <p:sp>
          <p:nvSpPr>
            <p:cNvPr id="236" name="Rectangle 240"/>
            <p:cNvSpPr>
              <a:spLocks noChangeArrowheads="1"/>
            </p:cNvSpPr>
            <p:nvPr/>
          </p:nvSpPr>
          <p:spPr bwMode="auto">
            <a:xfrm>
              <a:off x="2119686" y="3929200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12</a:t>
              </a:r>
              <a:endParaRPr lang="fr-FR"/>
            </a:p>
          </p:txBody>
        </p:sp>
        <p:sp>
          <p:nvSpPr>
            <p:cNvPr id="237" name="Rectangle 241"/>
            <p:cNvSpPr>
              <a:spLocks noChangeArrowheads="1"/>
            </p:cNvSpPr>
            <p:nvPr/>
          </p:nvSpPr>
          <p:spPr bwMode="auto">
            <a:xfrm>
              <a:off x="2119686" y="3626571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16</a:t>
              </a:r>
              <a:endParaRPr lang="fr-FR"/>
            </a:p>
          </p:txBody>
        </p:sp>
        <p:sp>
          <p:nvSpPr>
            <p:cNvPr id="238" name="Rectangle 242"/>
            <p:cNvSpPr>
              <a:spLocks noChangeArrowheads="1"/>
            </p:cNvSpPr>
            <p:nvPr/>
          </p:nvSpPr>
          <p:spPr bwMode="auto">
            <a:xfrm>
              <a:off x="2119686" y="3322681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20</a:t>
              </a:r>
              <a:endParaRPr lang="fr-FR"/>
            </a:p>
          </p:txBody>
        </p:sp>
        <p:sp>
          <p:nvSpPr>
            <p:cNvPr id="239" name="Rectangle 243"/>
            <p:cNvSpPr>
              <a:spLocks noChangeArrowheads="1"/>
            </p:cNvSpPr>
            <p:nvPr/>
          </p:nvSpPr>
          <p:spPr bwMode="auto">
            <a:xfrm>
              <a:off x="2449166" y="4982096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Rectangle 244"/>
            <p:cNvSpPr>
              <a:spLocks noChangeArrowheads="1"/>
            </p:cNvSpPr>
            <p:nvPr/>
          </p:nvSpPr>
          <p:spPr bwMode="auto">
            <a:xfrm>
              <a:off x="2893508" y="4982095"/>
              <a:ext cx="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fr-FR" b="1" dirty="0"/>
            </a:p>
          </p:txBody>
        </p:sp>
        <p:sp>
          <p:nvSpPr>
            <p:cNvPr id="241" name="Rectangle 245"/>
            <p:cNvSpPr>
              <a:spLocks noChangeArrowheads="1"/>
            </p:cNvSpPr>
            <p:nvPr/>
          </p:nvSpPr>
          <p:spPr bwMode="auto">
            <a:xfrm rot="16200000">
              <a:off x="1939257" y="4059052"/>
              <a:ext cx="1570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endParaRPr lang="fr-F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Text Box 398"/>
            <p:cNvSpPr txBox="1">
              <a:spLocks noChangeArrowheads="1"/>
            </p:cNvSpPr>
            <p:nvPr/>
          </p:nvSpPr>
          <p:spPr bwMode="auto">
            <a:xfrm>
              <a:off x="2570213" y="3430113"/>
              <a:ext cx="359394" cy="200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H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0.03</a:t>
              </a:r>
              <a:endParaRPr lang="fr-F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Rectangle 39"/>
            <p:cNvSpPr>
              <a:spLocks noChangeArrowheads="1"/>
            </p:cNvSpPr>
            <p:nvPr/>
          </p:nvSpPr>
          <p:spPr bwMode="auto">
            <a:xfrm>
              <a:off x="2979599" y="4968548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</p:grpSp>
      <p:grpSp>
        <p:nvGrpSpPr>
          <p:cNvPr id="354" name="Group 353"/>
          <p:cNvGrpSpPr/>
          <p:nvPr/>
        </p:nvGrpSpPr>
        <p:grpSpPr>
          <a:xfrm>
            <a:off x="3386610" y="3215932"/>
            <a:ext cx="1408690" cy="2058294"/>
            <a:chOff x="3386610" y="3215932"/>
            <a:chExt cx="1408690" cy="2058294"/>
          </a:xfrm>
        </p:grpSpPr>
        <p:sp>
          <p:nvSpPr>
            <p:cNvPr id="138" name="Rectangle 251"/>
            <p:cNvSpPr>
              <a:spLocks noChangeArrowheads="1"/>
            </p:cNvSpPr>
            <p:nvPr/>
          </p:nvSpPr>
          <p:spPr bwMode="auto">
            <a:xfrm>
              <a:off x="3936577" y="3673227"/>
              <a:ext cx="203765" cy="123573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9" name="Rectangle 252"/>
            <p:cNvSpPr>
              <a:spLocks noChangeArrowheads="1"/>
            </p:cNvSpPr>
            <p:nvPr/>
          </p:nvSpPr>
          <p:spPr bwMode="auto">
            <a:xfrm>
              <a:off x="4438712" y="3641702"/>
              <a:ext cx="203765" cy="12672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0" name="Line 253"/>
            <p:cNvSpPr>
              <a:spLocks noChangeShapeType="1"/>
            </p:cNvSpPr>
            <p:nvPr/>
          </p:nvSpPr>
          <p:spPr bwMode="auto">
            <a:xfrm flipV="1">
              <a:off x="4038459" y="3601352"/>
              <a:ext cx="0" cy="71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1" name="Line 254"/>
            <p:cNvSpPr>
              <a:spLocks noChangeShapeType="1"/>
            </p:cNvSpPr>
            <p:nvPr/>
          </p:nvSpPr>
          <p:spPr bwMode="auto">
            <a:xfrm>
              <a:off x="4016627" y="3601352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2" name="Line 255"/>
            <p:cNvSpPr>
              <a:spLocks noChangeShapeType="1"/>
            </p:cNvSpPr>
            <p:nvPr/>
          </p:nvSpPr>
          <p:spPr bwMode="auto">
            <a:xfrm flipV="1">
              <a:off x="4540594" y="3625310"/>
              <a:ext cx="0" cy="163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" name="Line 256"/>
            <p:cNvSpPr>
              <a:spLocks noChangeShapeType="1"/>
            </p:cNvSpPr>
            <p:nvPr/>
          </p:nvSpPr>
          <p:spPr bwMode="auto">
            <a:xfrm>
              <a:off x="4518762" y="3625310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4" name="Line 257"/>
            <p:cNvSpPr>
              <a:spLocks noChangeShapeType="1"/>
            </p:cNvSpPr>
            <p:nvPr/>
          </p:nvSpPr>
          <p:spPr bwMode="auto">
            <a:xfrm>
              <a:off x="4038459" y="3673227"/>
              <a:ext cx="0" cy="807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5" name="Line 258"/>
            <p:cNvSpPr>
              <a:spLocks noChangeShapeType="1"/>
            </p:cNvSpPr>
            <p:nvPr/>
          </p:nvSpPr>
          <p:spPr bwMode="auto">
            <a:xfrm>
              <a:off x="4016627" y="3753928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6" name="Line 259"/>
            <p:cNvSpPr>
              <a:spLocks noChangeShapeType="1"/>
            </p:cNvSpPr>
            <p:nvPr/>
          </p:nvSpPr>
          <p:spPr bwMode="auto">
            <a:xfrm>
              <a:off x="4540594" y="3641702"/>
              <a:ext cx="0" cy="163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7" name="Line 260"/>
            <p:cNvSpPr>
              <a:spLocks noChangeShapeType="1"/>
            </p:cNvSpPr>
            <p:nvPr/>
          </p:nvSpPr>
          <p:spPr bwMode="auto">
            <a:xfrm>
              <a:off x="4518762" y="3658095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8" name="Line 261"/>
            <p:cNvSpPr>
              <a:spLocks noChangeShapeType="1"/>
            </p:cNvSpPr>
            <p:nvPr/>
          </p:nvSpPr>
          <p:spPr bwMode="auto">
            <a:xfrm>
              <a:off x="3791031" y="3402121"/>
              <a:ext cx="0" cy="15068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9" name="Line 262"/>
            <p:cNvSpPr>
              <a:spLocks noChangeShapeType="1"/>
            </p:cNvSpPr>
            <p:nvPr/>
          </p:nvSpPr>
          <p:spPr bwMode="auto">
            <a:xfrm>
              <a:off x="3761921" y="4908960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0" name="Line 263"/>
            <p:cNvSpPr>
              <a:spLocks noChangeShapeType="1"/>
            </p:cNvSpPr>
            <p:nvPr/>
          </p:nvSpPr>
          <p:spPr bwMode="auto">
            <a:xfrm>
              <a:off x="3761921" y="469459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1" name="Line 264"/>
            <p:cNvSpPr>
              <a:spLocks noChangeShapeType="1"/>
            </p:cNvSpPr>
            <p:nvPr/>
          </p:nvSpPr>
          <p:spPr bwMode="auto">
            <a:xfrm>
              <a:off x="3761921" y="4478975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2" name="Line 265"/>
            <p:cNvSpPr>
              <a:spLocks noChangeShapeType="1"/>
            </p:cNvSpPr>
            <p:nvPr/>
          </p:nvSpPr>
          <p:spPr bwMode="auto">
            <a:xfrm>
              <a:off x="3761921" y="4263353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3" name="Line 266"/>
            <p:cNvSpPr>
              <a:spLocks noChangeShapeType="1"/>
            </p:cNvSpPr>
            <p:nvPr/>
          </p:nvSpPr>
          <p:spPr bwMode="auto">
            <a:xfrm>
              <a:off x="3761921" y="4047729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" name="Line 267"/>
            <p:cNvSpPr>
              <a:spLocks noChangeShapeType="1"/>
            </p:cNvSpPr>
            <p:nvPr/>
          </p:nvSpPr>
          <p:spPr bwMode="auto">
            <a:xfrm>
              <a:off x="3761921" y="3833367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" name="Line 268"/>
            <p:cNvSpPr>
              <a:spLocks noChangeShapeType="1"/>
            </p:cNvSpPr>
            <p:nvPr/>
          </p:nvSpPr>
          <p:spPr bwMode="auto">
            <a:xfrm>
              <a:off x="3761921" y="3617745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" name="Line 269"/>
            <p:cNvSpPr>
              <a:spLocks noChangeShapeType="1"/>
            </p:cNvSpPr>
            <p:nvPr/>
          </p:nvSpPr>
          <p:spPr bwMode="auto">
            <a:xfrm>
              <a:off x="3761921" y="3402121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7" name="Line 270"/>
            <p:cNvSpPr>
              <a:spLocks noChangeShapeType="1"/>
            </p:cNvSpPr>
            <p:nvPr/>
          </p:nvSpPr>
          <p:spPr bwMode="auto">
            <a:xfrm>
              <a:off x="3791031" y="4908960"/>
              <a:ext cx="10042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8" name="Line 271"/>
            <p:cNvSpPr>
              <a:spLocks noChangeShapeType="1"/>
            </p:cNvSpPr>
            <p:nvPr/>
          </p:nvSpPr>
          <p:spPr bwMode="auto">
            <a:xfrm flipV="1">
              <a:off x="3791031" y="4908960"/>
              <a:ext cx="0" cy="327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" name="Line 272"/>
            <p:cNvSpPr>
              <a:spLocks noChangeShapeType="1"/>
            </p:cNvSpPr>
            <p:nvPr/>
          </p:nvSpPr>
          <p:spPr bwMode="auto">
            <a:xfrm flipV="1">
              <a:off x="4293165" y="4908960"/>
              <a:ext cx="0" cy="327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0" name="Line 273"/>
            <p:cNvSpPr>
              <a:spLocks noChangeShapeType="1"/>
            </p:cNvSpPr>
            <p:nvPr/>
          </p:nvSpPr>
          <p:spPr bwMode="auto">
            <a:xfrm flipV="1">
              <a:off x="4795300" y="4908960"/>
              <a:ext cx="0" cy="327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1" name="Rectangle 274"/>
            <p:cNvSpPr>
              <a:spLocks noChangeArrowheads="1"/>
            </p:cNvSpPr>
            <p:nvPr/>
          </p:nvSpPr>
          <p:spPr bwMode="auto">
            <a:xfrm>
              <a:off x="3859523" y="3215932"/>
              <a:ext cx="405560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MCHC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Rectangle 275"/>
            <p:cNvSpPr>
              <a:spLocks noChangeArrowheads="1"/>
            </p:cNvSpPr>
            <p:nvPr/>
          </p:nvSpPr>
          <p:spPr bwMode="auto">
            <a:xfrm>
              <a:off x="3667316" y="4845913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163" name="Rectangle 276"/>
            <p:cNvSpPr>
              <a:spLocks noChangeArrowheads="1"/>
            </p:cNvSpPr>
            <p:nvPr/>
          </p:nvSpPr>
          <p:spPr bwMode="auto">
            <a:xfrm>
              <a:off x="3616375" y="4630289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50</a:t>
              </a:r>
              <a:endParaRPr lang="fr-FR"/>
            </a:p>
          </p:txBody>
        </p:sp>
        <p:sp>
          <p:nvSpPr>
            <p:cNvPr id="164" name="Rectangle 277"/>
            <p:cNvSpPr>
              <a:spLocks noChangeArrowheads="1"/>
            </p:cNvSpPr>
            <p:nvPr/>
          </p:nvSpPr>
          <p:spPr bwMode="auto">
            <a:xfrm>
              <a:off x="3565434" y="4414667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100</a:t>
              </a:r>
              <a:endParaRPr lang="fr-FR"/>
            </a:p>
          </p:txBody>
        </p:sp>
        <p:sp>
          <p:nvSpPr>
            <p:cNvPr id="165" name="Rectangle 278"/>
            <p:cNvSpPr>
              <a:spLocks noChangeArrowheads="1"/>
            </p:cNvSpPr>
            <p:nvPr/>
          </p:nvSpPr>
          <p:spPr bwMode="auto">
            <a:xfrm>
              <a:off x="3565434" y="4200305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150</a:t>
              </a:r>
              <a:endParaRPr lang="fr-FR"/>
            </a:p>
          </p:txBody>
        </p:sp>
        <p:sp>
          <p:nvSpPr>
            <p:cNvPr id="166" name="Rectangle 279"/>
            <p:cNvSpPr>
              <a:spLocks noChangeArrowheads="1"/>
            </p:cNvSpPr>
            <p:nvPr/>
          </p:nvSpPr>
          <p:spPr bwMode="auto">
            <a:xfrm>
              <a:off x="3565434" y="3984682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200</a:t>
              </a:r>
              <a:endParaRPr lang="fr-FR"/>
            </a:p>
          </p:txBody>
        </p:sp>
        <p:sp>
          <p:nvSpPr>
            <p:cNvPr id="167" name="Rectangle 280"/>
            <p:cNvSpPr>
              <a:spLocks noChangeArrowheads="1"/>
            </p:cNvSpPr>
            <p:nvPr/>
          </p:nvSpPr>
          <p:spPr bwMode="auto">
            <a:xfrm>
              <a:off x="3565434" y="3769059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250</a:t>
              </a:r>
              <a:endParaRPr lang="fr-FR"/>
            </a:p>
          </p:txBody>
        </p:sp>
        <p:sp>
          <p:nvSpPr>
            <p:cNvPr id="168" name="Rectangle 281"/>
            <p:cNvSpPr>
              <a:spLocks noChangeArrowheads="1"/>
            </p:cNvSpPr>
            <p:nvPr/>
          </p:nvSpPr>
          <p:spPr bwMode="auto">
            <a:xfrm>
              <a:off x="3565434" y="3553436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300</a:t>
              </a:r>
              <a:endParaRPr lang="fr-FR"/>
            </a:p>
          </p:txBody>
        </p:sp>
        <p:sp>
          <p:nvSpPr>
            <p:cNvPr id="169" name="Rectangle 282"/>
            <p:cNvSpPr>
              <a:spLocks noChangeArrowheads="1"/>
            </p:cNvSpPr>
            <p:nvPr/>
          </p:nvSpPr>
          <p:spPr bwMode="auto">
            <a:xfrm>
              <a:off x="3565434" y="3339074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350</a:t>
              </a:r>
              <a:endParaRPr lang="fr-FR"/>
            </a:p>
          </p:txBody>
        </p:sp>
        <p:sp>
          <p:nvSpPr>
            <p:cNvPr id="170" name="Rectangle 283"/>
            <p:cNvSpPr>
              <a:spLocks noChangeArrowheads="1"/>
            </p:cNvSpPr>
            <p:nvPr/>
          </p:nvSpPr>
          <p:spPr bwMode="auto">
            <a:xfrm>
              <a:off x="3931698" y="4997228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Rectangle 284"/>
            <p:cNvSpPr>
              <a:spLocks noChangeArrowheads="1"/>
            </p:cNvSpPr>
            <p:nvPr/>
          </p:nvSpPr>
          <p:spPr bwMode="auto">
            <a:xfrm>
              <a:off x="4348150" y="4997227"/>
              <a:ext cx="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fr-FR" b="1" dirty="0"/>
            </a:p>
          </p:txBody>
        </p:sp>
        <p:sp>
          <p:nvSpPr>
            <p:cNvPr id="172" name="Rectangle 285"/>
            <p:cNvSpPr>
              <a:spLocks noChangeArrowheads="1"/>
            </p:cNvSpPr>
            <p:nvPr/>
          </p:nvSpPr>
          <p:spPr bwMode="auto">
            <a:xfrm rot="16200000">
              <a:off x="3367374" y="4076705"/>
              <a:ext cx="1923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g/L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" name="Rectangle 39"/>
            <p:cNvSpPr>
              <a:spLocks noChangeArrowheads="1"/>
            </p:cNvSpPr>
            <p:nvPr/>
          </p:nvSpPr>
          <p:spPr bwMode="auto">
            <a:xfrm>
              <a:off x="4444942" y="4968548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</p:grpSp>
      <p:grpSp>
        <p:nvGrpSpPr>
          <p:cNvPr id="355" name="Group 354"/>
          <p:cNvGrpSpPr/>
          <p:nvPr/>
        </p:nvGrpSpPr>
        <p:grpSpPr>
          <a:xfrm>
            <a:off x="4838811" y="3215932"/>
            <a:ext cx="1417600" cy="2080991"/>
            <a:chOff x="4838811" y="3215932"/>
            <a:chExt cx="1417600" cy="2080991"/>
          </a:xfrm>
        </p:grpSpPr>
        <p:sp>
          <p:nvSpPr>
            <p:cNvPr id="244" name="Rectangle 291"/>
            <p:cNvSpPr>
              <a:spLocks noChangeArrowheads="1"/>
            </p:cNvSpPr>
            <p:nvPr/>
          </p:nvSpPr>
          <p:spPr bwMode="auto">
            <a:xfrm>
              <a:off x="5354024" y="3808148"/>
              <a:ext cx="218319" cy="112350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5" name="Rectangle 292"/>
            <p:cNvSpPr>
              <a:spLocks noChangeArrowheads="1"/>
            </p:cNvSpPr>
            <p:nvPr/>
          </p:nvSpPr>
          <p:spPr bwMode="auto">
            <a:xfrm>
              <a:off x="5885268" y="3656834"/>
              <a:ext cx="211042" cy="12748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6" name="Line 293"/>
            <p:cNvSpPr>
              <a:spLocks noChangeShapeType="1"/>
            </p:cNvSpPr>
            <p:nvPr/>
          </p:nvSpPr>
          <p:spPr bwMode="auto">
            <a:xfrm flipV="1">
              <a:off x="5463184" y="3728708"/>
              <a:ext cx="0" cy="79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7" name="Line 294"/>
            <p:cNvSpPr>
              <a:spLocks noChangeShapeType="1"/>
            </p:cNvSpPr>
            <p:nvPr/>
          </p:nvSpPr>
          <p:spPr bwMode="auto">
            <a:xfrm>
              <a:off x="5441352" y="3728708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8" name="Line 295"/>
            <p:cNvSpPr>
              <a:spLocks noChangeShapeType="1"/>
            </p:cNvSpPr>
            <p:nvPr/>
          </p:nvSpPr>
          <p:spPr bwMode="auto">
            <a:xfrm flipV="1">
              <a:off x="5987151" y="3561001"/>
              <a:ext cx="0" cy="958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9" name="Line 296"/>
            <p:cNvSpPr>
              <a:spLocks noChangeShapeType="1"/>
            </p:cNvSpPr>
            <p:nvPr/>
          </p:nvSpPr>
          <p:spPr bwMode="auto">
            <a:xfrm>
              <a:off x="5965319" y="3561001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0" name="Line 297"/>
            <p:cNvSpPr>
              <a:spLocks noChangeShapeType="1"/>
            </p:cNvSpPr>
            <p:nvPr/>
          </p:nvSpPr>
          <p:spPr bwMode="auto">
            <a:xfrm>
              <a:off x="5463184" y="3808148"/>
              <a:ext cx="0" cy="79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1" name="Line 298"/>
            <p:cNvSpPr>
              <a:spLocks noChangeShapeType="1"/>
            </p:cNvSpPr>
            <p:nvPr/>
          </p:nvSpPr>
          <p:spPr bwMode="auto">
            <a:xfrm>
              <a:off x="5441352" y="3887588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2" name="Line 299"/>
            <p:cNvSpPr>
              <a:spLocks noChangeShapeType="1"/>
            </p:cNvSpPr>
            <p:nvPr/>
          </p:nvSpPr>
          <p:spPr bwMode="auto">
            <a:xfrm>
              <a:off x="5987151" y="3656834"/>
              <a:ext cx="0" cy="1033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3" name="Line 300"/>
            <p:cNvSpPr>
              <a:spLocks noChangeShapeType="1"/>
            </p:cNvSpPr>
            <p:nvPr/>
          </p:nvSpPr>
          <p:spPr bwMode="auto">
            <a:xfrm>
              <a:off x="5965319" y="3760232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4" name="Line 301"/>
            <p:cNvSpPr>
              <a:spLocks noChangeShapeType="1"/>
            </p:cNvSpPr>
            <p:nvPr/>
          </p:nvSpPr>
          <p:spPr bwMode="auto">
            <a:xfrm>
              <a:off x="5201201" y="3417252"/>
              <a:ext cx="0" cy="15144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5" name="Line 302"/>
            <p:cNvSpPr>
              <a:spLocks noChangeShapeType="1"/>
            </p:cNvSpPr>
            <p:nvPr/>
          </p:nvSpPr>
          <p:spPr bwMode="auto">
            <a:xfrm>
              <a:off x="5172092" y="4931657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6" name="Line 303"/>
            <p:cNvSpPr>
              <a:spLocks noChangeShapeType="1"/>
            </p:cNvSpPr>
            <p:nvPr/>
          </p:nvSpPr>
          <p:spPr bwMode="auto">
            <a:xfrm>
              <a:off x="5172092" y="4629029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7" name="Line 304"/>
            <p:cNvSpPr>
              <a:spLocks noChangeShapeType="1"/>
            </p:cNvSpPr>
            <p:nvPr/>
          </p:nvSpPr>
          <p:spPr bwMode="auto">
            <a:xfrm>
              <a:off x="5172092" y="4326400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8" name="Line 305"/>
            <p:cNvSpPr>
              <a:spLocks noChangeShapeType="1"/>
            </p:cNvSpPr>
            <p:nvPr/>
          </p:nvSpPr>
          <p:spPr bwMode="auto">
            <a:xfrm>
              <a:off x="5172092" y="4023771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9" name="Line 306"/>
            <p:cNvSpPr>
              <a:spLocks noChangeShapeType="1"/>
            </p:cNvSpPr>
            <p:nvPr/>
          </p:nvSpPr>
          <p:spPr bwMode="auto">
            <a:xfrm>
              <a:off x="5172092" y="3719881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0" name="Line 307"/>
            <p:cNvSpPr>
              <a:spLocks noChangeShapeType="1"/>
            </p:cNvSpPr>
            <p:nvPr/>
          </p:nvSpPr>
          <p:spPr bwMode="auto">
            <a:xfrm>
              <a:off x="5172092" y="3417252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1" name="Line 308"/>
            <p:cNvSpPr>
              <a:spLocks noChangeShapeType="1"/>
            </p:cNvSpPr>
            <p:nvPr/>
          </p:nvSpPr>
          <p:spPr bwMode="auto">
            <a:xfrm>
              <a:off x="5201201" y="4931657"/>
              <a:ext cx="105521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2" name="Line 309"/>
            <p:cNvSpPr>
              <a:spLocks noChangeShapeType="1"/>
            </p:cNvSpPr>
            <p:nvPr/>
          </p:nvSpPr>
          <p:spPr bwMode="auto">
            <a:xfrm flipV="1">
              <a:off x="5201201" y="4931657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3" name="Line 310"/>
            <p:cNvSpPr>
              <a:spLocks noChangeShapeType="1"/>
            </p:cNvSpPr>
            <p:nvPr/>
          </p:nvSpPr>
          <p:spPr bwMode="auto">
            <a:xfrm flipV="1">
              <a:off x="5732445" y="4931657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4" name="Line 311"/>
            <p:cNvSpPr>
              <a:spLocks noChangeShapeType="1"/>
            </p:cNvSpPr>
            <p:nvPr/>
          </p:nvSpPr>
          <p:spPr bwMode="auto">
            <a:xfrm flipV="1">
              <a:off x="6256411" y="4931657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5" name="Rectangle 312"/>
            <p:cNvSpPr>
              <a:spLocks noChangeArrowheads="1"/>
            </p:cNvSpPr>
            <p:nvPr/>
          </p:nvSpPr>
          <p:spPr bwMode="auto">
            <a:xfrm>
              <a:off x="5266429" y="3215932"/>
              <a:ext cx="322204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RDW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Rectangle 313"/>
            <p:cNvSpPr>
              <a:spLocks noChangeArrowheads="1"/>
            </p:cNvSpPr>
            <p:nvPr/>
          </p:nvSpPr>
          <p:spPr bwMode="auto">
            <a:xfrm>
              <a:off x="5077486" y="4868610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267" name="Rectangle 314"/>
            <p:cNvSpPr>
              <a:spLocks noChangeArrowheads="1"/>
            </p:cNvSpPr>
            <p:nvPr/>
          </p:nvSpPr>
          <p:spPr bwMode="auto">
            <a:xfrm>
              <a:off x="5077486" y="4564720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4</a:t>
              </a:r>
              <a:endParaRPr lang="fr-FR"/>
            </a:p>
          </p:txBody>
        </p:sp>
        <p:sp>
          <p:nvSpPr>
            <p:cNvPr id="268" name="Rectangle 315"/>
            <p:cNvSpPr>
              <a:spLocks noChangeArrowheads="1"/>
            </p:cNvSpPr>
            <p:nvPr/>
          </p:nvSpPr>
          <p:spPr bwMode="auto">
            <a:xfrm>
              <a:off x="5077486" y="4262091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8</a:t>
              </a:r>
              <a:endParaRPr lang="fr-FR"/>
            </a:p>
          </p:txBody>
        </p:sp>
        <p:sp>
          <p:nvSpPr>
            <p:cNvPr id="269" name="Rectangle 316"/>
            <p:cNvSpPr>
              <a:spLocks noChangeArrowheads="1"/>
            </p:cNvSpPr>
            <p:nvPr/>
          </p:nvSpPr>
          <p:spPr bwMode="auto">
            <a:xfrm>
              <a:off x="5026545" y="3959462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12</a:t>
              </a:r>
              <a:endParaRPr lang="fr-FR"/>
            </a:p>
          </p:txBody>
        </p:sp>
        <p:sp>
          <p:nvSpPr>
            <p:cNvPr id="270" name="Rectangle 317"/>
            <p:cNvSpPr>
              <a:spLocks noChangeArrowheads="1"/>
            </p:cNvSpPr>
            <p:nvPr/>
          </p:nvSpPr>
          <p:spPr bwMode="auto">
            <a:xfrm>
              <a:off x="5026545" y="3656833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16</a:t>
              </a:r>
              <a:endParaRPr lang="fr-FR"/>
            </a:p>
          </p:txBody>
        </p:sp>
        <p:sp>
          <p:nvSpPr>
            <p:cNvPr id="271" name="Rectangle 318"/>
            <p:cNvSpPr>
              <a:spLocks noChangeArrowheads="1"/>
            </p:cNvSpPr>
            <p:nvPr/>
          </p:nvSpPr>
          <p:spPr bwMode="auto">
            <a:xfrm>
              <a:off x="5026545" y="3354205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20</a:t>
              </a:r>
              <a:endParaRPr lang="fr-FR"/>
            </a:p>
          </p:txBody>
        </p:sp>
        <p:sp>
          <p:nvSpPr>
            <p:cNvPr id="272" name="Rectangle 319"/>
            <p:cNvSpPr>
              <a:spLocks noChangeArrowheads="1"/>
            </p:cNvSpPr>
            <p:nvPr/>
          </p:nvSpPr>
          <p:spPr bwMode="auto">
            <a:xfrm>
              <a:off x="5374610" y="5019925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3" name="Rectangle 320"/>
            <p:cNvSpPr>
              <a:spLocks noChangeArrowheads="1"/>
            </p:cNvSpPr>
            <p:nvPr/>
          </p:nvSpPr>
          <p:spPr bwMode="auto">
            <a:xfrm>
              <a:off x="5768832" y="5019924"/>
              <a:ext cx="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fr-FR" dirty="0"/>
            </a:p>
          </p:txBody>
        </p:sp>
        <p:sp>
          <p:nvSpPr>
            <p:cNvPr id="274" name="Rectangle 321"/>
            <p:cNvSpPr>
              <a:spLocks noChangeArrowheads="1"/>
            </p:cNvSpPr>
            <p:nvPr/>
          </p:nvSpPr>
          <p:spPr bwMode="auto">
            <a:xfrm rot="16200000">
              <a:off x="4860933" y="4080360"/>
              <a:ext cx="12503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1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fr-F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Text Box 399"/>
            <p:cNvSpPr txBox="1">
              <a:spLocks noChangeArrowheads="1"/>
            </p:cNvSpPr>
            <p:nvPr/>
          </p:nvSpPr>
          <p:spPr bwMode="auto">
            <a:xfrm>
              <a:off x="5474250" y="3403047"/>
              <a:ext cx="359394" cy="200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H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0.03</a:t>
              </a:r>
              <a:endParaRPr lang="fr-FR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Rectangle 39"/>
            <p:cNvSpPr>
              <a:spLocks noChangeArrowheads="1"/>
            </p:cNvSpPr>
            <p:nvPr/>
          </p:nvSpPr>
          <p:spPr bwMode="auto">
            <a:xfrm>
              <a:off x="5887236" y="5019925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</p:grpSp>
      <p:grpSp>
        <p:nvGrpSpPr>
          <p:cNvPr id="351" name="Group 350"/>
          <p:cNvGrpSpPr/>
          <p:nvPr/>
        </p:nvGrpSpPr>
        <p:grpSpPr>
          <a:xfrm>
            <a:off x="4837195" y="767316"/>
            <a:ext cx="1417600" cy="2070749"/>
            <a:chOff x="4837195" y="767316"/>
            <a:chExt cx="1417600" cy="2070749"/>
          </a:xfrm>
        </p:grpSpPr>
        <p:sp>
          <p:nvSpPr>
            <p:cNvPr id="104" name="Rectangle 137"/>
            <p:cNvSpPr>
              <a:spLocks noChangeArrowheads="1"/>
            </p:cNvSpPr>
            <p:nvPr/>
          </p:nvSpPr>
          <p:spPr bwMode="auto">
            <a:xfrm>
              <a:off x="5352408" y="1293808"/>
              <a:ext cx="218319" cy="117899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Rectangle 138"/>
            <p:cNvSpPr>
              <a:spLocks noChangeArrowheads="1"/>
            </p:cNvSpPr>
            <p:nvPr/>
          </p:nvSpPr>
          <p:spPr bwMode="auto">
            <a:xfrm>
              <a:off x="5883652" y="1174018"/>
              <a:ext cx="211042" cy="12987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6" name="Line 139"/>
            <p:cNvSpPr>
              <a:spLocks noChangeShapeType="1"/>
            </p:cNvSpPr>
            <p:nvPr/>
          </p:nvSpPr>
          <p:spPr bwMode="auto">
            <a:xfrm flipV="1">
              <a:off x="5461568" y="1190410"/>
              <a:ext cx="0" cy="1033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7" name="Line 140"/>
            <p:cNvSpPr>
              <a:spLocks noChangeShapeType="1"/>
            </p:cNvSpPr>
            <p:nvPr/>
          </p:nvSpPr>
          <p:spPr bwMode="auto">
            <a:xfrm>
              <a:off x="5439736" y="1190410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8" name="Line 141"/>
            <p:cNvSpPr>
              <a:spLocks noChangeShapeType="1"/>
            </p:cNvSpPr>
            <p:nvPr/>
          </p:nvSpPr>
          <p:spPr bwMode="auto">
            <a:xfrm flipV="1">
              <a:off x="5985534" y="1150059"/>
              <a:ext cx="0" cy="239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Line 142"/>
            <p:cNvSpPr>
              <a:spLocks noChangeShapeType="1"/>
            </p:cNvSpPr>
            <p:nvPr/>
          </p:nvSpPr>
          <p:spPr bwMode="auto">
            <a:xfrm>
              <a:off x="5963703" y="1150059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0" name="Line 143"/>
            <p:cNvSpPr>
              <a:spLocks noChangeShapeType="1"/>
            </p:cNvSpPr>
            <p:nvPr/>
          </p:nvSpPr>
          <p:spPr bwMode="auto">
            <a:xfrm>
              <a:off x="5461568" y="1293808"/>
              <a:ext cx="0" cy="1033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1" name="Line 144"/>
            <p:cNvSpPr>
              <a:spLocks noChangeShapeType="1"/>
            </p:cNvSpPr>
            <p:nvPr/>
          </p:nvSpPr>
          <p:spPr bwMode="auto">
            <a:xfrm>
              <a:off x="5439736" y="1397206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2" name="Line 145"/>
            <p:cNvSpPr>
              <a:spLocks noChangeShapeType="1"/>
            </p:cNvSpPr>
            <p:nvPr/>
          </p:nvSpPr>
          <p:spPr bwMode="auto">
            <a:xfrm>
              <a:off x="5985534" y="1174018"/>
              <a:ext cx="0" cy="239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Line 146"/>
            <p:cNvSpPr>
              <a:spLocks noChangeShapeType="1"/>
            </p:cNvSpPr>
            <p:nvPr/>
          </p:nvSpPr>
          <p:spPr bwMode="auto">
            <a:xfrm>
              <a:off x="5963703" y="1197975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4" name="Line 147"/>
            <p:cNvSpPr>
              <a:spLocks noChangeShapeType="1"/>
            </p:cNvSpPr>
            <p:nvPr/>
          </p:nvSpPr>
          <p:spPr bwMode="auto">
            <a:xfrm>
              <a:off x="5199585" y="958394"/>
              <a:ext cx="0" cy="15144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5" name="Line 148"/>
            <p:cNvSpPr>
              <a:spLocks noChangeShapeType="1"/>
            </p:cNvSpPr>
            <p:nvPr/>
          </p:nvSpPr>
          <p:spPr bwMode="auto">
            <a:xfrm>
              <a:off x="5170476" y="2472799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6" name="Line 149"/>
            <p:cNvSpPr>
              <a:spLocks noChangeShapeType="1"/>
            </p:cNvSpPr>
            <p:nvPr/>
          </p:nvSpPr>
          <p:spPr bwMode="auto">
            <a:xfrm>
              <a:off x="5170476" y="2218087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Line 150"/>
            <p:cNvSpPr>
              <a:spLocks noChangeShapeType="1"/>
            </p:cNvSpPr>
            <p:nvPr/>
          </p:nvSpPr>
          <p:spPr bwMode="auto">
            <a:xfrm>
              <a:off x="5170476" y="1970940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8" name="Line 151"/>
            <p:cNvSpPr>
              <a:spLocks noChangeShapeType="1"/>
            </p:cNvSpPr>
            <p:nvPr/>
          </p:nvSpPr>
          <p:spPr bwMode="auto">
            <a:xfrm>
              <a:off x="5170476" y="171622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9" name="Line 152"/>
            <p:cNvSpPr>
              <a:spLocks noChangeShapeType="1"/>
            </p:cNvSpPr>
            <p:nvPr/>
          </p:nvSpPr>
          <p:spPr bwMode="auto">
            <a:xfrm>
              <a:off x="5170476" y="1460254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0" name="Line 153"/>
            <p:cNvSpPr>
              <a:spLocks noChangeShapeType="1"/>
            </p:cNvSpPr>
            <p:nvPr/>
          </p:nvSpPr>
          <p:spPr bwMode="auto">
            <a:xfrm>
              <a:off x="5170476" y="1213107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Line 154"/>
            <p:cNvSpPr>
              <a:spLocks noChangeShapeType="1"/>
            </p:cNvSpPr>
            <p:nvPr/>
          </p:nvSpPr>
          <p:spPr bwMode="auto">
            <a:xfrm>
              <a:off x="5170476" y="958394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2" name="Line 155"/>
            <p:cNvSpPr>
              <a:spLocks noChangeShapeType="1"/>
            </p:cNvSpPr>
            <p:nvPr/>
          </p:nvSpPr>
          <p:spPr bwMode="auto">
            <a:xfrm>
              <a:off x="5199585" y="2472799"/>
              <a:ext cx="105521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3" name="Line 156"/>
            <p:cNvSpPr>
              <a:spLocks noChangeShapeType="1"/>
            </p:cNvSpPr>
            <p:nvPr/>
          </p:nvSpPr>
          <p:spPr bwMode="auto">
            <a:xfrm flipV="1">
              <a:off x="5199585" y="2472799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4" name="Line 157"/>
            <p:cNvSpPr>
              <a:spLocks noChangeShapeType="1"/>
            </p:cNvSpPr>
            <p:nvPr/>
          </p:nvSpPr>
          <p:spPr bwMode="auto">
            <a:xfrm flipV="1">
              <a:off x="5730829" y="2472799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Line 158"/>
            <p:cNvSpPr>
              <a:spLocks noChangeShapeType="1"/>
            </p:cNvSpPr>
            <p:nvPr/>
          </p:nvSpPr>
          <p:spPr bwMode="auto">
            <a:xfrm flipV="1">
              <a:off x="6254795" y="2472799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6" name="Rectangle 159"/>
            <p:cNvSpPr>
              <a:spLocks noChangeArrowheads="1"/>
            </p:cNvSpPr>
            <p:nvPr/>
          </p:nvSpPr>
          <p:spPr bwMode="auto">
            <a:xfrm>
              <a:off x="5246896" y="767316"/>
              <a:ext cx="705321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Hematocrit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Rectangle 160"/>
            <p:cNvSpPr>
              <a:spLocks noChangeArrowheads="1"/>
            </p:cNvSpPr>
            <p:nvPr/>
          </p:nvSpPr>
          <p:spPr bwMode="auto">
            <a:xfrm>
              <a:off x="5075870" y="2409752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128" name="Rectangle 161"/>
            <p:cNvSpPr>
              <a:spLocks noChangeArrowheads="1"/>
            </p:cNvSpPr>
            <p:nvPr/>
          </p:nvSpPr>
          <p:spPr bwMode="auto">
            <a:xfrm>
              <a:off x="5024929" y="2153778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10</a:t>
              </a:r>
              <a:endParaRPr lang="fr-FR"/>
            </a:p>
          </p:txBody>
        </p:sp>
        <p:sp>
          <p:nvSpPr>
            <p:cNvPr id="129" name="Rectangle 162"/>
            <p:cNvSpPr>
              <a:spLocks noChangeArrowheads="1"/>
            </p:cNvSpPr>
            <p:nvPr/>
          </p:nvSpPr>
          <p:spPr bwMode="auto">
            <a:xfrm>
              <a:off x="5024929" y="1906631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20</a:t>
              </a:r>
              <a:endParaRPr lang="fr-FR"/>
            </a:p>
          </p:txBody>
        </p:sp>
        <p:sp>
          <p:nvSpPr>
            <p:cNvPr id="130" name="Rectangle 163"/>
            <p:cNvSpPr>
              <a:spLocks noChangeArrowheads="1"/>
            </p:cNvSpPr>
            <p:nvPr/>
          </p:nvSpPr>
          <p:spPr bwMode="auto">
            <a:xfrm>
              <a:off x="5024929" y="1651918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30</a:t>
              </a:r>
              <a:endParaRPr lang="fr-FR"/>
            </a:p>
          </p:txBody>
        </p:sp>
        <p:sp>
          <p:nvSpPr>
            <p:cNvPr id="131" name="Rectangle 164"/>
            <p:cNvSpPr>
              <a:spLocks noChangeArrowheads="1"/>
            </p:cNvSpPr>
            <p:nvPr/>
          </p:nvSpPr>
          <p:spPr bwMode="auto">
            <a:xfrm>
              <a:off x="5024929" y="1397206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40</a:t>
              </a:r>
              <a:endParaRPr lang="fr-FR"/>
            </a:p>
          </p:txBody>
        </p:sp>
        <p:sp>
          <p:nvSpPr>
            <p:cNvPr id="132" name="Rectangle 165"/>
            <p:cNvSpPr>
              <a:spLocks noChangeArrowheads="1"/>
            </p:cNvSpPr>
            <p:nvPr/>
          </p:nvSpPr>
          <p:spPr bwMode="auto">
            <a:xfrm>
              <a:off x="5024929" y="1150059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50</a:t>
              </a:r>
              <a:endParaRPr lang="fr-FR"/>
            </a:p>
          </p:txBody>
        </p:sp>
        <p:sp>
          <p:nvSpPr>
            <p:cNvPr id="133" name="Rectangle 166"/>
            <p:cNvSpPr>
              <a:spLocks noChangeArrowheads="1"/>
            </p:cNvSpPr>
            <p:nvPr/>
          </p:nvSpPr>
          <p:spPr bwMode="auto">
            <a:xfrm>
              <a:off x="5024929" y="895347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60</a:t>
              </a:r>
              <a:endParaRPr lang="fr-FR"/>
            </a:p>
          </p:txBody>
        </p:sp>
        <p:sp>
          <p:nvSpPr>
            <p:cNvPr id="134" name="Rectangle 167"/>
            <p:cNvSpPr>
              <a:spLocks noChangeArrowheads="1"/>
            </p:cNvSpPr>
            <p:nvPr/>
          </p:nvSpPr>
          <p:spPr bwMode="auto">
            <a:xfrm>
              <a:off x="5391988" y="2561065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Rectangle 168"/>
            <p:cNvSpPr>
              <a:spLocks noChangeArrowheads="1"/>
            </p:cNvSpPr>
            <p:nvPr/>
          </p:nvSpPr>
          <p:spPr bwMode="auto">
            <a:xfrm>
              <a:off x="5799561" y="2561066"/>
              <a:ext cx="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fr-FR" b="1" dirty="0"/>
            </a:p>
          </p:txBody>
        </p:sp>
        <p:sp>
          <p:nvSpPr>
            <p:cNvPr id="136" name="Rectangle 169"/>
            <p:cNvSpPr>
              <a:spLocks noChangeArrowheads="1"/>
            </p:cNvSpPr>
            <p:nvPr/>
          </p:nvSpPr>
          <p:spPr bwMode="auto">
            <a:xfrm rot="16200000">
              <a:off x="4859317" y="1618980"/>
              <a:ext cx="12503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1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fr-F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Rectangle 39"/>
            <p:cNvSpPr>
              <a:spLocks noChangeArrowheads="1"/>
            </p:cNvSpPr>
            <p:nvPr/>
          </p:nvSpPr>
          <p:spPr bwMode="auto">
            <a:xfrm>
              <a:off x="5883253" y="2545433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</p:grpSp>
      <p:grpSp>
        <p:nvGrpSpPr>
          <p:cNvPr id="338" name="Group 337"/>
          <p:cNvGrpSpPr/>
          <p:nvPr/>
        </p:nvGrpSpPr>
        <p:grpSpPr>
          <a:xfrm>
            <a:off x="3387418" y="767316"/>
            <a:ext cx="1408690" cy="2063183"/>
            <a:chOff x="3387418" y="767316"/>
            <a:chExt cx="1408690" cy="2063183"/>
          </a:xfrm>
        </p:grpSpPr>
        <p:sp>
          <p:nvSpPr>
            <p:cNvPr id="66" name="Rectangle 95"/>
            <p:cNvSpPr>
              <a:spLocks noChangeArrowheads="1"/>
            </p:cNvSpPr>
            <p:nvPr/>
          </p:nvSpPr>
          <p:spPr bwMode="auto">
            <a:xfrm>
              <a:off x="3937385" y="1197975"/>
              <a:ext cx="203765" cy="126725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Rectangle 96"/>
            <p:cNvSpPr>
              <a:spLocks noChangeArrowheads="1"/>
            </p:cNvSpPr>
            <p:nvPr/>
          </p:nvSpPr>
          <p:spPr bwMode="auto">
            <a:xfrm>
              <a:off x="4439520" y="1039095"/>
              <a:ext cx="203765" cy="14261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Line 97"/>
            <p:cNvSpPr>
              <a:spLocks noChangeShapeType="1"/>
            </p:cNvSpPr>
            <p:nvPr/>
          </p:nvSpPr>
          <p:spPr bwMode="auto">
            <a:xfrm flipV="1">
              <a:off x="4039267" y="1070619"/>
              <a:ext cx="0" cy="1273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" name="Line 98"/>
            <p:cNvSpPr>
              <a:spLocks noChangeShapeType="1"/>
            </p:cNvSpPr>
            <p:nvPr/>
          </p:nvSpPr>
          <p:spPr bwMode="auto">
            <a:xfrm>
              <a:off x="4017435" y="1070619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" name="Line 99"/>
            <p:cNvSpPr>
              <a:spLocks noChangeShapeType="1"/>
            </p:cNvSpPr>
            <p:nvPr/>
          </p:nvSpPr>
          <p:spPr bwMode="auto">
            <a:xfrm flipV="1">
              <a:off x="4541402" y="1006310"/>
              <a:ext cx="0" cy="327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" name="Line 100"/>
            <p:cNvSpPr>
              <a:spLocks noChangeShapeType="1"/>
            </p:cNvSpPr>
            <p:nvPr/>
          </p:nvSpPr>
          <p:spPr bwMode="auto">
            <a:xfrm>
              <a:off x="4519570" y="1006310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101"/>
            <p:cNvSpPr>
              <a:spLocks noChangeShapeType="1"/>
            </p:cNvSpPr>
            <p:nvPr/>
          </p:nvSpPr>
          <p:spPr bwMode="auto">
            <a:xfrm>
              <a:off x="4039267" y="1197975"/>
              <a:ext cx="0" cy="1349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3" name="Line 102"/>
            <p:cNvSpPr>
              <a:spLocks noChangeShapeType="1"/>
            </p:cNvSpPr>
            <p:nvPr/>
          </p:nvSpPr>
          <p:spPr bwMode="auto">
            <a:xfrm>
              <a:off x="4017435" y="1332898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4" name="Line 103"/>
            <p:cNvSpPr>
              <a:spLocks noChangeShapeType="1"/>
            </p:cNvSpPr>
            <p:nvPr/>
          </p:nvSpPr>
          <p:spPr bwMode="auto">
            <a:xfrm>
              <a:off x="4541402" y="1039095"/>
              <a:ext cx="0" cy="239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5" name="Line 104"/>
            <p:cNvSpPr>
              <a:spLocks noChangeShapeType="1"/>
            </p:cNvSpPr>
            <p:nvPr/>
          </p:nvSpPr>
          <p:spPr bwMode="auto">
            <a:xfrm>
              <a:off x="4519570" y="1063054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Line 105"/>
            <p:cNvSpPr>
              <a:spLocks noChangeShapeType="1"/>
            </p:cNvSpPr>
            <p:nvPr/>
          </p:nvSpPr>
          <p:spPr bwMode="auto">
            <a:xfrm>
              <a:off x="3791839" y="958394"/>
              <a:ext cx="0" cy="15068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7" name="Line 106"/>
            <p:cNvSpPr>
              <a:spLocks noChangeShapeType="1"/>
            </p:cNvSpPr>
            <p:nvPr/>
          </p:nvSpPr>
          <p:spPr bwMode="auto">
            <a:xfrm>
              <a:off x="3762729" y="2465233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8" name="Line 107"/>
            <p:cNvSpPr>
              <a:spLocks noChangeShapeType="1"/>
            </p:cNvSpPr>
            <p:nvPr/>
          </p:nvSpPr>
          <p:spPr bwMode="auto">
            <a:xfrm>
              <a:off x="3762729" y="2274829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9" name="Line 108"/>
            <p:cNvSpPr>
              <a:spLocks noChangeShapeType="1"/>
            </p:cNvSpPr>
            <p:nvPr/>
          </p:nvSpPr>
          <p:spPr bwMode="auto">
            <a:xfrm>
              <a:off x="3762729" y="2090730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Line 109"/>
            <p:cNvSpPr>
              <a:spLocks noChangeShapeType="1"/>
            </p:cNvSpPr>
            <p:nvPr/>
          </p:nvSpPr>
          <p:spPr bwMode="auto">
            <a:xfrm>
              <a:off x="3762729" y="1899065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1" name="Line 110"/>
            <p:cNvSpPr>
              <a:spLocks noChangeShapeType="1"/>
            </p:cNvSpPr>
            <p:nvPr/>
          </p:nvSpPr>
          <p:spPr bwMode="auto">
            <a:xfrm>
              <a:off x="3762729" y="1716227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" name="Line 111"/>
            <p:cNvSpPr>
              <a:spLocks noChangeShapeType="1"/>
            </p:cNvSpPr>
            <p:nvPr/>
          </p:nvSpPr>
          <p:spPr bwMode="auto">
            <a:xfrm>
              <a:off x="3762729" y="1524562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" name="Line 112"/>
            <p:cNvSpPr>
              <a:spLocks noChangeShapeType="1"/>
            </p:cNvSpPr>
            <p:nvPr/>
          </p:nvSpPr>
          <p:spPr bwMode="auto">
            <a:xfrm>
              <a:off x="3762729" y="133289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113"/>
            <p:cNvSpPr>
              <a:spLocks noChangeShapeType="1"/>
            </p:cNvSpPr>
            <p:nvPr/>
          </p:nvSpPr>
          <p:spPr bwMode="auto">
            <a:xfrm>
              <a:off x="3762729" y="1150059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" name="Line 114"/>
            <p:cNvSpPr>
              <a:spLocks noChangeShapeType="1"/>
            </p:cNvSpPr>
            <p:nvPr/>
          </p:nvSpPr>
          <p:spPr bwMode="auto">
            <a:xfrm>
              <a:off x="3762729" y="958394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" name="Line 115"/>
            <p:cNvSpPr>
              <a:spLocks noChangeShapeType="1"/>
            </p:cNvSpPr>
            <p:nvPr/>
          </p:nvSpPr>
          <p:spPr bwMode="auto">
            <a:xfrm>
              <a:off x="3791839" y="2465233"/>
              <a:ext cx="10042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" name="Line 116"/>
            <p:cNvSpPr>
              <a:spLocks noChangeShapeType="1"/>
            </p:cNvSpPr>
            <p:nvPr/>
          </p:nvSpPr>
          <p:spPr bwMode="auto">
            <a:xfrm flipV="1">
              <a:off x="3791839" y="2465233"/>
              <a:ext cx="0" cy="327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Line 117"/>
            <p:cNvSpPr>
              <a:spLocks noChangeShapeType="1"/>
            </p:cNvSpPr>
            <p:nvPr/>
          </p:nvSpPr>
          <p:spPr bwMode="auto">
            <a:xfrm flipV="1">
              <a:off x="4293973" y="2465233"/>
              <a:ext cx="0" cy="327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" name="Line 118"/>
            <p:cNvSpPr>
              <a:spLocks noChangeShapeType="1"/>
            </p:cNvSpPr>
            <p:nvPr/>
          </p:nvSpPr>
          <p:spPr bwMode="auto">
            <a:xfrm flipV="1">
              <a:off x="4796108" y="2465233"/>
              <a:ext cx="0" cy="327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" name="Rectangle 119"/>
            <p:cNvSpPr>
              <a:spLocks noChangeArrowheads="1"/>
            </p:cNvSpPr>
            <p:nvPr/>
          </p:nvSpPr>
          <p:spPr bwMode="auto">
            <a:xfrm>
              <a:off x="3849236" y="767316"/>
              <a:ext cx="775853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Hemoglobin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ectangle 120"/>
            <p:cNvSpPr>
              <a:spLocks noChangeArrowheads="1"/>
            </p:cNvSpPr>
            <p:nvPr/>
          </p:nvSpPr>
          <p:spPr bwMode="auto">
            <a:xfrm>
              <a:off x="3668124" y="2402186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92" name="Rectangle 121"/>
            <p:cNvSpPr>
              <a:spLocks noChangeArrowheads="1"/>
            </p:cNvSpPr>
            <p:nvPr/>
          </p:nvSpPr>
          <p:spPr bwMode="auto">
            <a:xfrm>
              <a:off x="3617183" y="2210521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20</a:t>
              </a:r>
              <a:endParaRPr lang="fr-FR"/>
            </a:p>
          </p:txBody>
        </p:sp>
        <p:sp>
          <p:nvSpPr>
            <p:cNvPr id="93" name="Rectangle 122"/>
            <p:cNvSpPr>
              <a:spLocks noChangeArrowheads="1"/>
            </p:cNvSpPr>
            <p:nvPr/>
          </p:nvSpPr>
          <p:spPr bwMode="auto">
            <a:xfrm>
              <a:off x="3617183" y="2027682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40</a:t>
              </a:r>
              <a:endParaRPr lang="fr-FR"/>
            </a:p>
          </p:txBody>
        </p:sp>
        <p:sp>
          <p:nvSpPr>
            <p:cNvPr id="94" name="Rectangle 123"/>
            <p:cNvSpPr>
              <a:spLocks noChangeArrowheads="1"/>
            </p:cNvSpPr>
            <p:nvPr/>
          </p:nvSpPr>
          <p:spPr bwMode="auto">
            <a:xfrm>
              <a:off x="3617183" y="1836017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60</a:t>
              </a:r>
              <a:endParaRPr lang="fr-FR"/>
            </a:p>
          </p:txBody>
        </p:sp>
        <p:sp>
          <p:nvSpPr>
            <p:cNvPr id="95" name="Rectangle 124"/>
            <p:cNvSpPr>
              <a:spLocks noChangeArrowheads="1"/>
            </p:cNvSpPr>
            <p:nvPr/>
          </p:nvSpPr>
          <p:spPr bwMode="auto">
            <a:xfrm>
              <a:off x="3617183" y="1651918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80</a:t>
              </a:r>
              <a:endParaRPr lang="fr-FR"/>
            </a:p>
          </p:txBody>
        </p:sp>
        <p:sp>
          <p:nvSpPr>
            <p:cNvPr id="96" name="Rectangle 125"/>
            <p:cNvSpPr>
              <a:spLocks noChangeArrowheads="1"/>
            </p:cNvSpPr>
            <p:nvPr/>
          </p:nvSpPr>
          <p:spPr bwMode="auto">
            <a:xfrm>
              <a:off x="3566242" y="1461514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100</a:t>
              </a:r>
              <a:endParaRPr lang="fr-FR"/>
            </a:p>
          </p:txBody>
        </p:sp>
        <p:sp>
          <p:nvSpPr>
            <p:cNvPr id="97" name="Rectangle 126"/>
            <p:cNvSpPr>
              <a:spLocks noChangeArrowheads="1"/>
            </p:cNvSpPr>
            <p:nvPr/>
          </p:nvSpPr>
          <p:spPr bwMode="auto">
            <a:xfrm>
              <a:off x="3566242" y="1269850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120</a:t>
              </a:r>
              <a:endParaRPr lang="fr-FR"/>
            </a:p>
          </p:txBody>
        </p:sp>
        <p:sp>
          <p:nvSpPr>
            <p:cNvPr id="98" name="Rectangle 127"/>
            <p:cNvSpPr>
              <a:spLocks noChangeArrowheads="1"/>
            </p:cNvSpPr>
            <p:nvPr/>
          </p:nvSpPr>
          <p:spPr bwMode="auto">
            <a:xfrm>
              <a:off x="3566242" y="1085751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140</a:t>
              </a:r>
              <a:endParaRPr lang="fr-FR"/>
            </a:p>
          </p:txBody>
        </p:sp>
        <p:sp>
          <p:nvSpPr>
            <p:cNvPr id="99" name="Rectangle 128"/>
            <p:cNvSpPr>
              <a:spLocks noChangeArrowheads="1"/>
            </p:cNvSpPr>
            <p:nvPr/>
          </p:nvSpPr>
          <p:spPr bwMode="auto">
            <a:xfrm>
              <a:off x="3566242" y="895347"/>
              <a:ext cx="194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160</a:t>
              </a:r>
              <a:endParaRPr lang="fr-FR"/>
            </a:p>
          </p:txBody>
        </p:sp>
        <p:sp>
          <p:nvSpPr>
            <p:cNvPr id="100" name="Rectangle 129"/>
            <p:cNvSpPr>
              <a:spLocks noChangeArrowheads="1"/>
            </p:cNvSpPr>
            <p:nvPr/>
          </p:nvSpPr>
          <p:spPr bwMode="auto">
            <a:xfrm>
              <a:off x="3938976" y="2553499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Rectangle 130"/>
            <p:cNvSpPr>
              <a:spLocks noChangeArrowheads="1"/>
            </p:cNvSpPr>
            <p:nvPr/>
          </p:nvSpPr>
          <p:spPr bwMode="auto">
            <a:xfrm>
              <a:off x="4348958" y="2553500"/>
              <a:ext cx="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fr-FR" b="1" dirty="0"/>
            </a:p>
          </p:txBody>
        </p:sp>
        <p:sp>
          <p:nvSpPr>
            <p:cNvPr id="102" name="Rectangle 131"/>
            <p:cNvSpPr>
              <a:spLocks noChangeArrowheads="1"/>
            </p:cNvSpPr>
            <p:nvPr/>
          </p:nvSpPr>
          <p:spPr bwMode="auto">
            <a:xfrm rot="16200000">
              <a:off x="3368182" y="1632979"/>
              <a:ext cx="1923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g/L</a:t>
              </a:r>
              <a:endParaRPr lang="fr-F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Rectangle 39"/>
            <p:cNvSpPr>
              <a:spLocks noChangeArrowheads="1"/>
            </p:cNvSpPr>
            <p:nvPr/>
          </p:nvSpPr>
          <p:spPr bwMode="auto">
            <a:xfrm>
              <a:off x="4438712" y="2536421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25837" y="767316"/>
            <a:ext cx="1360176" cy="2048052"/>
            <a:chOff x="525837" y="767316"/>
            <a:chExt cx="1360176" cy="2048052"/>
          </a:xfrm>
        </p:grpSpPr>
        <p:sp>
          <p:nvSpPr>
            <p:cNvPr id="5" name="Rectangle 27"/>
            <p:cNvSpPr>
              <a:spLocks noChangeArrowheads="1"/>
            </p:cNvSpPr>
            <p:nvPr/>
          </p:nvSpPr>
          <p:spPr bwMode="auto">
            <a:xfrm>
              <a:off x="998181" y="1701096"/>
              <a:ext cx="211042" cy="74900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Rectangle 28"/>
            <p:cNvSpPr>
              <a:spLocks noChangeArrowheads="1"/>
            </p:cNvSpPr>
            <p:nvPr/>
          </p:nvSpPr>
          <p:spPr bwMode="auto">
            <a:xfrm>
              <a:off x="1522147" y="1421165"/>
              <a:ext cx="203765" cy="10289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Line 29"/>
            <p:cNvSpPr>
              <a:spLocks noChangeShapeType="1"/>
            </p:cNvSpPr>
            <p:nvPr/>
          </p:nvSpPr>
          <p:spPr bwMode="auto">
            <a:xfrm flipV="1">
              <a:off x="1100063" y="1429991"/>
              <a:ext cx="0" cy="2711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1078231" y="1429991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Line 31"/>
            <p:cNvSpPr>
              <a:spLocks noChangeShapeType="1"/>
            </p:cNvSpPr>
            <p:nvPr/>
          </p:nvSpPr>
          <p:spPr bwMode="auto">
            <a:xfrm flipV="1">
              <a:off x="1624030" y="1087012"/>
              <a:ext cx="0" cy="3341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2"/>
            <p:cNvSpPr>
              <a:spLocks noChangeShapeType="1"/>
            </p:cNvSpPr>
            <p:nvPr/>
          </p:nvSpPr>
          <p:spPr bwMode="auto">
            <a:xfrm>
              <a:off x="1602198" y="1087012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>
              <a:off x="1100063" y="1701096"/>
              <a:ext cx="0" cy="2711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Line 34"/>
            <p:cNvSpPr>
              <a:spLocks noChangeShapeType="1"/>
            </p:cNvSpPr>
            <p:nvPr/>
          </p:nvSpPr>
          <p:spPr bwMode="auto">
            <a:xfrm>
              <a:off x="1078231" y="1972201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Line 35"/>
            <p:cNvSpPr>
              <a:spLocks noChangeShapeType="1"/>
            </p:cNvSpPr>
            <p:nvPr/>
          </p:nvSpPr>
          <p:spPr bwMode="auto">
            <a:xfrm>
              <a:off x="1624030" y="1421165"/>
              <a:ext cx="0" cy="3354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>
              <a:off x="1602198" y="1756578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Line 37"/>
            <p:cNvSpPr>
              <a:spLocks noChangeShapeType="1"/>
            </p:cNvSpPr>
            <p:nvPr/>
          </p:nvSpPr>
          <p:spPr bwMode="auto">
            <a:xfrm>
              <a:off x="845357" y="950829"/>
              <a:ext cx="0" cy="14992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Line 38"/>
            <p:cNvSpPr>
              <a:spLocks noChangeShapeType="1"/>
            </p:cNvSpPr>
            <p:nvPr/>
          </p:nvSpPr>
          <p:spPr bwMode="auto">
            <a:xfrm>
              <a:off x="816248" y="2450102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>
              <a:off x="816248" y="2147474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Line 40"/>
            <p:cNvSpPr>
              <a:spLocks noChangeShapeType="1"/>
            </p:cNvSpPr>
            <p:nvPr/>
          </p:nvSpPr>
          <p:spPr bwMode="auto">
            <a:xfrm>
              <a:off x="816248" y="1852411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Line 41"/>
            <p:cNvSpPr>
              <a:spLocks noChangeShapeType="1"/>
            </p:cNvSpPr>
            <p:nvPr/>
          </p:nvSpPr>
          <p:spPr bwMode="auto">
            <a:xfrm>
              <a:off x="816248" y="1548521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>
              <a:off x="816248" y="125345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Line 43"/>
            <p:cNvSpPr>
              <a:spLocks noChangeShapeType="1"/>
            </p:cNvSpPr>
            <p:nvPr/>
          </p:nvSpPr>
          <p:spPr bwMode="auto">
            <a:xfrm>
              <a:off x="816248" y="950829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Line 44"/>
            <p:cNvSpPr>
              <a:spLocks noChangeShapeType="1"/>
            </p:cNvSpPr>
            <p:nvPr/>
          </p:nvSpPr>
          <p:spPr bwMode="auto">
            <a:xfrm>
              <a:off x="845357" y="2450102"/>
              <a:ext cx="104065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845357" y="2450102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Line 46"/>
            <p:cNvSpPr>
              <a:spLocks noChangeShapeType="1"/>
            </p:cNvSpPr>
            <p:nvPr/>
          </p:nvSpPr>
          <p:spPr bwMode="auto">
            <a:xfrm flipV="1">
              <a:off x="1369324" y="2450102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Line 47"/>
            <p:cNvSpPr>
              <a:spLocks noChangeShapeType="1"/>
            </p:cNvSpPr>
            <p:nvPr/>
          </p:nvSpPr>
          <p:spPr bwMode="auto">
            <a:xfrm flipV="1">
              <a:off x="1886013" y="2450102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Rectangle 48"/>
            <p:cNvSpPr>
              <a:spLocks noChangeArrowheads="1"/>
            </p:cNvSpPr>
            <p:nvPr/>
          </p:nvSpPr>
          <p:spPr bwMode="auto">
            <a:xfrm>
              <a:off x="886594" y="767316"/>
              <a:ext cx="742191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Leucocytes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49"/>
            <p:cNvSpPr>
              <a:spLocks noChangeArrowheads="1"/>
            </p:cNvSpPr>
            <p:nvPr/>
          </p:nvSpPr>
          <p:spPr bwMode="auto">
            <a:xfrm>
              <a:off x="721643" y="2385793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28" name="Rectangle 50"/>
            <p:cNvSpPr>
              <a:spLocks noChangeArrowheads="1"/>
            </p:cNvSpPr>
            <p:nvPr/>
          </p:nvSpPr>
          <p:spPr bwMode="auto">
            <a:xfrm>
              <a:off x="721643" y="2083165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4</a:t>
              </a:r>
              <a:endParaRPr lang="fr-FR"/>
            </a:p>
          </p:txBody>
        </p:sp>
        <p:sp>
          <p:nvSpPr>
            <p:cNvPr id="29" name="Rectangle 51"/>
            <p:cNvSpPr>
              <a:spLocks noChangeArrowheads="1"/>
            </p:cNvSpPr>
            <p:nvPr/>
          </p:nvSpPr>
          <p:spPr bwMode="auto">
            <a:xfrm>
              <a:off x="721643" y="1788102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8</a:t>
              </a:r>
              <a:endParaRPr lang="fr-FR"/>
            </a:p>
          </p:txBody>
        </p:sp>
        <p:sp>
          <p:nvSpPr>
            <p:cNvPr id="30" name="Rectangle 52"/>
            <p:cNvSpPr>
              <a:spLocks noChangeArrowheads="1"/>
            </p:cNvSpPr>
            <p:nvPr/>
          </p:nvSpPr>
          <p:spPr bwMode="auto">
            <a:xfrm>
              <a:off x="670702" y="1485473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12</a:t>
              </a:r>
              <a:endParaRPr lang="fr-FR"/>
            </a:p>
          </p:txBody>
        </p:sp>
        <p:sp>
          <p:nvSpPr>
            <p:cNvPr id="31" name="Rectangle 53"/>
            <p:cNvSpPr>
              <a:spLocks noChangeArrowheads="1"/>
            </p:cNvSpPr>
            <p:nvPr/>
          </p:nvSpPr>
          <p:spPr bwMode="auto">
            <a:xfrm>
              <a:off x="670702" y="1190411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16</a:t>
              </a:r>
              <a:endParaRPr lang="fr-FR"/>
            </a:p>
          </p:txBody>
        </p:sp>
        <p:sp>
          <p:nvSpPr>
            <p:cNvPr id="32" name="Rectangle 54"/>
            <p:cNvSpPr>
              <a:spLocks noChangeArrowheads="1"/>
            </p:cNvSpPr>
            <p:nvPr/>
          </p:nvSpPr>
          <p:spPr bwMode="auto">
            <a:xfrm>
              <a:off x="670702" y="886521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20</a:t>
              </a:r>
              <a:endParaRPr lang="fr-FR"/>
            </a:p>
          </p:txBody>
        </p:sp>
        <p:sp>
          <p:nvSpPr>
            <p:cNvPr id="33" name="Rectangle 55"/>
            <p:cNvSpPr>
              <a:spLocks noChangeArrowheads="1"/>
            </p:cNvSpPr>
            <p:nvPr/>
          </p:nvSpPr>
          <p:spPr bwMode="auto">
            <a:xfrm>
              <a:off x="1005826" y="2538368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56"/>
            <p:cNvSpPr>
              <a:spLocks noChangeArrowheads="1"/>
            </p:cNvSpPr>
            <p:nvPr/>
          </p:nvSpPr>
          <p:spPr bwMode="auto">
            <a:xfrm>
              <a:off x="1424308" y="2538369"/>
              <a:ext cx="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fr-FR" b="1" dirty="0"/>
            </a:p>
          </p:txBody>
        </p:sp>
        <p:sp>
          <p:nvSpPr>
            <p:cNvPr id="35" name="Rectangle 57"/>
            <p:cNvSpPr>
              <a:spLocks noChangeArrowheads="1"/>
            </p:cNvSpPr>
            <p:nvPr/>
          </p:nvSpPr>
          <p:spPr bwMode="auto">
            <a:xfrm rot="16200000">
              <a:off x="402405" y="1583801"/>
              <a:ext cx="40075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10^9/L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Rectangle 39"/>
            <p:cNvSpPr>
              <a:spLocks noChangeArrowheads="1"/>
            </p:cNvSpPr>
            <p:nvPr/>
          </p:nvSpPr>
          <p:spPr bwMode="auto">
            <a:xfrm>
              <a:off x="1522147" y="2544236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935198" y="767316"/>
            <a:ext cx="1401415" cy="2048052"/>
            <a:chOff x="1935198" y="767316"/>
            <a:chExt cx="1401415" cy="2048052"/>
          </a:xfrm>
        </p:grpSpPr>
        <p:sp>
          <p:nvSpPr>
            <p:cNvPr id="38" name="Rectangle 63"/>
            <p:cNvSpPr>
              <a:spLocks noChangeArrowheads="1"/>
            </p:cNvSpPr>
            <p:nvPr/>
          </p:nvSpPr>
          <p:spPr bwMode="auto">
            <a:xfrm>
              <a:off x="2441503" y="1269851"/>
              <a:ext cx="211042" cy="118025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Rectangle 64"/>
            <p:cNvSpPr>
              <a:spLocks noChangeArrowheads="1"/>
            </p:cNvSpPr>
            <p:nvPr/>
          </p:nvSpPr>
          <p:spPr bwMode="auto">
            <a:xfrm>
              <a:off x="2965470" y="1269851"/>
              <a:ext cx="211042" cy="11802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Line 65"/>
            <p:cNvSpPr>
              <a:spLocks noChangeShapeType="1"/>
            </p:cNvSpPr>
            <p:nvPr/>
          </p:nvSpPr>
          <p:spPr bwMode="auto">
            <a:xfrm flipV="1">
              <a:off x="2543386" y="1174018"/>
              <a:ext cx="0" cy="958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Line 66"/>
            <p:cNvSpPr>
              <a:spLocks noChangeShapeType="1"/>
            </p:cNvSpPr>
            <p:nvPr/>
          </p:nvSpPr>
          <p:spPr bwMode="auto">
            <a:xfrm>
              <a:off x="2521554" y="1174018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" name="Line 67"/>
            <p:cNvSpPr>
              <a:spLocks noChangeShapeType="1"/>
            </p:cNvSpPr>
            <p:nvPr/>
          </p:nvSpPr>
          <p:spPr bwMode="auto">
            <a:xfrm flipV="1">
              <a:off x="3067352" y="1238326"/>
              <a:ext cx="0" cy="315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Line 68"/>
            <p:cNvSpPr>
              <a:spLocks noChangeShapeType="1"/>
            </p:cNvSpPr>
            <p:nvPr/>
          </p:nvSpPr>
          <p:spPr bwMode="auto">
            <a:xfrm>
              <a:off x="3045520" y="1238326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Line 69"/>
            <p:cNvSpPr>
              <a:spLocks noChangeShapeType="1"/>
            </p:cNvSpPr>
            <p:nvPr/>
          </p:nvSpPr>
          <p:spPr bwMode="auto">
            <a:xfrm>
              <a:off x="2543386" y="1269851"/>
              <a:ext cx="0" cy="1046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Line 70"/>
            <p:cNvSpPr>
              <a:spLocks noChangeShapeType="1"/>
            </p:cNvSpPr>
            <p:nvPr/>
          </p:nvSpPr>
          <p:spPr bwMode="auto">
            <a:xfrm>
              <a:off x="2521554" y="1374509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6" name="Line 71"/>
            <p:cNvSpPr>
              <a:spLocks noChangeShapeType="1"/>
            </p:cNvSpPr>
            <p:nvPr/>
          </p:nvSpPr>
          <p:spPr bwMode="auto">
            <a:xfrm>
              <a:off x="3067352" y="1269851"/>
              <a:ext cx="0" cy="327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Line 72"/>
            <p:cNvSpPr>
              <a:spLocks noChangeShapeType="1"/>
            </p:cNvSpPr>
            <p:nvPr/>
          </p:nvSpPr>
          <p:spPr bwMode="auto">
            <a:xfrm>
              <a:off x="3045520" y="1302635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Line 73"/>
            <p:cNvSpPr>
              <a:spLocks noChangeShapeType="1"/>
            </p:cNvSpPr>
            <p:nvPr/>
          </p:nvSpPr>
          <p:spPr bwMode="auto">
            <a:xfrm>
              <a:off x="2288680" y="943263"/>
              <a:ext cx="0" cy="15068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9" name="Line 74"/>
            <p:cNvSpPr>
              <a:spLocks noChangeShapeType="1"/>
            </p:cNvSpPr>
            <p:nvPr/>
          </p:nvSpPr>
          <p:spPr bwMode="auto">
            <a:xfrm>
              <a:off x="2259571" y="2450102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Line 75"/>
            <p:cNvSpPr>
              <a:spLocks noChangeShapeType="1"/>
            </p:cNvSpPr>
            <p:nvPr/>
          </p:nvSpPr>
          <p:spPr bwMode="auto">
            <a:xfrm>
              <a:off x="2259571" y="1948243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1" name="Line 76"/>
            <p:cNvSpPr>
              <a:spLocks noChangeShapeType="1"/>
            </p:cNvSpPr>
            <p:nvPr/>
          </p:nvSpPr>
          <p:spPr bwMode="auto">
            <a:xfrm>
              <a:off x="2259571" y="1445123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2" name="Line 77"/>
            <p:cNvSpPr>
              <a:spLocks noChangeShapeType="1"/>
            </p:cNvSpPr>
            <p:nvPr/>
          </p:nvSpPr>
          <p:spPr bwMode="auto">
            <a:xfrm>
              <a:off x="2259571" y="943263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3" name="Line 78"/>
            <p:cNvSpPr>
              <a:spLocks noChangeShapeType="1"/>
            </p:cNvSpPr>
            <p:nvPr/>
          </p:nvSpPr>
          <p:spPr bwMode="auto">
            <a:xfrm>
              <a:off x="2288680" y="2450102"/>
              <a:ext cx="104793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Line 79"/>
            <p:cNvSpPr>
              <a:spLocks noChangeShapeType="1"/>
            </p:cNvSpPr>
            <p:nvPr/>
          </p:nvSpPr>
          <p:spPr bwMode="auto">
            <a:xfrm flipV="1">
              <a:off x="2288680" y="2450102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5" name="Line 80"/>
            <p:cNvSpPr>
              <a:spLocks noChangeShapeType="1"/>
            </p:cNvSpPr>
            <p:nvPr/>
          </p:nvSpPr>
          <p:spPr bwMode="auto">
            <a:xfrm flipV="1">
              <a:off x="2812646" y="2450102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" name="Line 81"/>
            <p:cNvSpPr>
              <a:spLocks noChangeShapeType="1"/>
            </p:cNvSpPr>
            <p:nvPr/>
          </p:nvSpPr>
          <p:spPr bwMode="auto">
            <a:xfrm flipV="1">
              <a:off x="3336613" y="2450102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" name="Rectangle 82"/>
            <p:cNvSpPr>
              <a:spLocks noChangeArrowheads="1"/>
            </p:cNvSpPr>
            <p:nvPr/>
          </p:nvSpPr>
          <p:spPr bwMode="auto">
            <a:xfrm>
              <a:off x="2346082" y="767316"/>
              <a:ext cx="825547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Erythrocytes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83"/>
            <p:cNvSpPr>
              <a:spLocks noChangeArrowheads="1"/>
            </p:cNvSpPr>
            <p:nvPr/>
          </p:nvSpPr>
          <p:spPr bwMode="auto">
            <a:xfrm>
              <a:off x="2164966" y="2387055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59" name="Rectangle 84"/>
            <p:cNvSpPr>
              <a:spLocks noChangeArrowheads="1"/>
            </p:cNvSpPr>
            <p:nvPr/>
          </p:nvSpPr>
          <p:spPr bwMode="auto">
            <a:xfrm>
              <a:off x="2164966" y="1883934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4</a:t>
              </a:r>
              <a:endParaRPr lang="fr-FR"/>
            </a:p>
          </p:txBody>
        </p:sp>
        <p:sp>
          <p:nvSpPr>
            <p:cNvPr id="60" name="Rectangle 85"/>
            <p:cNvSpPr>
              <a:spLocks noChangeArrowheads="1"/>
            </p:cNvSpPr>
            <p:nvPr/>
          </p:nvSpPr>
          <p:spPr bwMode="auto">
            <a:xfrm>
              <a:off x="2164966" y="1382074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8</a:t>
              </a:r>
              <a:endParaRPr lang="fr-FR"/>
            </a:p>
          </p:txBody>
        </p:sp>
        <p:sp>
          <p:nvSpPr>
            <p:cNvPr id="61" name="Rectangle 86"/>
            <p:cNvSpPr>
              <a:spLocks noChangeArrowheads="1"/>
            </p:cNvSpPr>
            <p:nvPr/>
          </p:nvSpPr>
          <p:spPr bwMode="auto">
            <a:xfrm>
              <a:off x="2114024" y="878955"/>
              <a:ext cx="1299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12</a:t>
              </a:r>
              <a:endParaRPr lang="fr-FR"/>
            </a:p>
          </p:txBody>
        </p:sp>
        <p:sp>
          <p:nvSpPr>
            <p:cNvPr id="62" name="Rectangle 87"/>
            <p:cNvSpPr>
              <a:spLocks noChangeArrowheads="1"/>
            </p:cNvSpPr>
            <p:nvPr/>
          </p:nvSpPr>
          <p:spPr bwMode="auto">
            <a:xfrm>
              <a:off x="2453199" y="2538368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88"/>
            <p:cNvSpPr>
              <a:spLocks noChangeArrowheads="1"/>
            </p:cNvSpPr>
            <p:nvPr/>
          </p:nvSpPr>
          <p:spPr bwMode="auto">
            <a:xfrm>
              <a:off x="2874908" y="2538369"/>
              <a:ext cx="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fr-FR" b="1" dirty="0"/>
            </a:p>
          </p:txBody>
        </p:sp>
        <p:sp>
          <p:nvSpPr>
            <p:cNvPr id="64" name="Rectangle 89"/>
            <p:cNvSpPr>
              <a:spLocks noChangeArrowheads="1"/>
            </p:cNvSpPr>
            <p:nvPr/>
          </p:nvSpPr>
          <p:spPr bwMode="auto">
            <a:xfrm rot="16200000">
              <a:off x="1776500" y="1619109"/>
              <a:ext cx="47128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10^12/L</a:t>
              </a:r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Rectangle 39"/>
            <p:cNvSpPr>
              <a:spLocks noChangeArrowheads="1"/>
            </p:cNvSpPr>
            <p:nvPr/>
          </p:nvSpPr>
          <p:spPr bwMode="auto">
            <a:xfrm>
              <a:off x="2957055" y="2529105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</p:grpSp>
      <p:grpSp>
        <p:nvGrpSpPr>
          <p:cNvPr id="357" name="Group 356"/>
          <p:cNvGrpSpPr/>
          <p:nvPr/>
        </p:nvGrpSpPr>
        <p:grpSpPr>
          <a:xfrm>
            <a:off x="1945304" y="5648272"/>
            <a:ext cx="1403842" cy="1963144"/>
            <a:chOff x="1945304" y="5648272"/>
            <a:chExt cx="1403842" cy="1963144"/>
          </a:xfrm>
        </p:grpSpPr>
        <p:sp>
          <p:nvSpPr>
            <p:cNvPr id="340" name="Rectangle 39"/>
            <p:cNvSpPr>
              <a:spLocks noChangeArrowheads="1"/>
            </p:cNvSpPr>
            <p:nvPr/>
          </p:nvSpPr>
          <p:spPr bwMode="auto">
            <a:xfrm>
              <a:off x="2976151" y="7426750"/>
              <a:ext cx="2436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57925">
                <a:defRPr/>
              </a:pPr>
              <a:r>
                <a:rPr lang="fr-FR" sz="1200" b="1" dirty="0" err="1">
                  <a:latin typeface="Symbol"/>
                </a:rPr>
                <a:t>g</a:t>
              </a:r>
              <a:r>
                <a:rPr lang="fr-FR" sz="1200" b="1" baseline="30000" dirty="0" err="1">
                  <a:latin typeface="Symbol"/>
                </a:rPr>
                <a:t>D</a:t>
              </a:r>
              <a:r>
                <a:rPr lang="fr-FR" sz="1200" b="1" baseline="30000" dirty="0">
                  <a:latin typeface="Calibri" charset="0"/>
                </a:rPr>
                <a:t>/</a:t>
              </a:r>
              <a:r>
                <a:rPr lang="fr-FR" sz="1200" b="1" baseline="30000" dirty="0">
                  <a:latin typeface="Symbol"/>
                </a:rPr>
                <a:t>D</a:t>
              </a:r>
              <a:endParaRPr lang="zh-CN" altLang="en-US" sz="1200" b="1" baseline="30000" dirty="0">
                <a:latin typeface="Symbol"/>
                <a:sym typeface="Arial" charset="0"/>
              </a:endParaRPr>
            </a:p>
          </p:txBody>
        </p:sp>
        <p:sp>
          <p:nvSpPr>
            <p:cNvPr id="311" name="Rectangle 45"/>
            <p:cNvSpPr>
              <a:spLocks noChangeArrowheads="1"/>
            </p:cNvSpPr>
            <p:nvPr/>
          </p:nvSpPr>
          <p:spPr bwMode="auto">
            <a:xfrm>
              <a:off x="2410373" y="6144832"/>
              <a:ext cx="225597" cy="121177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2" name="Rectangle 46"/>
            <p:cNvSpPr>
              <a:spLocks noChangeArrowheads="1"/>
            </p:cNvSpPr>
            <p:nvPr/>
          </p:nvSpPr>
          <p:spPr bwMode="auto">
            <a:xfrm>
              <a:off x="2963448" y="6120875"/>
              <a:ext cx="218319" cy="12357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3" name="Line 47"/>
            <p:cNvSpPr>
              <a:spLocks noChangeShapeType="1"/>
            </p:cNvSpPr>
            <p:nvPr/>
          </p:nvSpPr>
          <p:spPr bwMode="auto">
            <a:xfrm flipV="1">
              <a:off x="2519532" y="6113309"/>
              <a:ext cx="0" cy="315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4" name="Line 48"/>
            <p:cNvSpPr>
              <a:spLocks noChangeShapeType="1"/>
            </p:cNvSpPr>
            <p:nvPr/>
          </p:nvSpPr>
          <p:spPr bwMode="auto">
            <a:xfrm>
              <a:off x="2497700" y="6113309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5" name="Line 49"/>
            <p:cNvSpPr>
              <a:spLocks noChangeShapeType="1"/>
            </p:cNvSpPr>
            <p:nvPr/>
          </p:nvSpPr>
          <p:spPr bwMode="auto">
            <a:xfrm flipV="1">
              <a:off x="3072608" y="6080524"/>
              <a:ext cx="0" cy="40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6" name="Line 50"/>
            <p:cNvSpPr>
              <a:spLocks noChangeShapeType="1"/>
            </p:cNvSpPr>
            <p:nvPr/>
          </p:nvSpPr>
          <p:spPr bwMode="auto">
            <a:xfrm>
              <a:off x="3050776" y="6080524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7" name="Line 51"/>
            <p:cNvSpPr>
              <a:spLocks noChangeShapeType="1"/>
            </p:cNvSpPr>
            <p:nvPr/>
          </p:nvSpPr>
          <p:spPr bwMode="auto">
            <a:xfrm>
              <a:off x="2519532" y="6144832"/>
              <a:ext cx="0" cy="315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8" name="Line 52"/>
            <p:cNvSpPr>
              <a:spLocks noChangeShapeType="1"/>
            </p:cNvSpPr>
            <p:nvPr/>
          </p:nvSpPr>
          <p:spPr bwMode="auto">
            <a:xfrm>
              <a:off x="2497700" y="6176357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9" name="Line 53"/>
            <p:cNvSpPr>
              <a:spLocks noChangeShapeType="1"/>
            </p:cNvSpPr>
            <p:nvPr/>
          </p:nvSpPr>
          <p:spPr bwMode="auto">
            <a:xfrm>
              <a:off x="3072608" y="6120875"/>
              <a:ext cx="0" cy="40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0" name="Line 54"/>
            <p:cNvSpPr>
              <a:spLocks noChangeShapeType="1"/>
            </p:cNvSpPr>
            <p:nvPr/>
          </p:nvSpPr>
          <p:spPr bwMode="auto">
            <a:xfrm>
              <a:off x="3050776" y="6161225"/>
              <a:ext cx="50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1" name="Line 55"/>
            <p:cNvSpPr>
              <a:spLocks noChangeShapeType="1"/>
            </p:cNvSpPr>
            <p:nvPr/>
          </p:nvSpPr>
          <p:spPr bwMode="auto">
            <a:xfrm>
              <a:off x="2250272" y="5849769"/>
              <a:ext cx="0" cy="150683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2" name="Line 56"/>
            <p:cNvSpPr>
              <a:spLocks noChangeShapeType="1"/>
            </p:cNvSpPr>
            <p:nvPr/>
          </p:nvSpPr>
          <p:spPr bwMode="auto">
            <a:xfrm>
              <a:off x="2221163" y="7356608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3" name="Line 57"/>
            <p:cNvSpPr>
              <a:spLocks noChangeShapeType="1"/>
            </p:cNvSpPr>
            <p:nvPr/>
          </p:nvSpPr>
          <p:spPr bwMode="auto">
            <a:xfrm>
              <a:off x="2221163" y="6982105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4" name="Line 58"/>
            <p:cNvSpPr>
              <a:spLocks noChangeShapeType="1"/>
            </p:cNvSpPr>
            <p:nvPr/>
          </p:nvSpPr>
          <p:spPr bwMode="auto">
            <a:xfrm>
              <a:off x="2221163" y="6607602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5" name="Line 59"/>
            <p:cNvSpPr>
              <a:spLocks noChangeShapeType="1"/>
            </p:cNvSpPr>
            <p:nvPr/>
          </p:nvSpPr>
          <p:spPr bwMode="auto">
            <a:xfrm>
              <a:off x="2221163" y="6224273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6" name="Line 60"/>
            <p:cNvSpPr>
              <a:spLocks noChangeShapeType="1"/>
            </p:cNvSpPr>
            <p:nvPr/>
          </p:nvSpPr>
          <p:spPr bwMode="auto">
            <a:xfrm>
              <a:off x="2221163" y="5849769"/>
              <a:ext cx="291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7" name="Line 61"/>
            <p:cNvSpPr>
              <a:spLocks noChangeShapeType="1"/>
            </p:cNvSpPr>
            <p:nvPr/>
          </p:nvSpPr>
          <p:spPr bwMode="auto">
            <a:xfrm>
              <a:off x="2250272" y="7356608"/>
              <a:ext cx="10988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8" name="Line 62"/>
            <p:cNvSpPr>
              <a:spLocks noChangeShapeType="1"/>
            </p:cNvSpPr>
            <p:nvPr/>
          </p:nvSpPr>
          <p:spPr bwMode="auto">
            <a:xfrm flipV="1">
              <a:off x="2250272" y="7356608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9" name="Line 63"/>
            <p:cNvSpPr>
              <a:spLocks noChangeShapeType="1"/>
            </p:cNvSpPr>
            <p:nvPr/>
          </p:nvSpPr>
          <p:spPr bwMode="auto">
            <a:xfrm flipV="1">
              <a:off x="2803348" y="7356608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0" name="Line 64"/>
            <p:cNvSpPr>
              <a:spLocks noChangeShapeType="1"/>
            </p:cNvSpPr>
            <p:nvPr/>
          </p:nvSpPr>
          <p:spPr bwMode="auto">
            <a:xfrm flipV="1">
              <a:off x="3349146" y="7356608"/>
              <a:ext cx="0" cy="315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1" name="Rectangle 65"/>
            <p:cNvSpPr>
              <a:spLocks noChangeArrowheads="1"/>
            </p:cNvSpPr>
            <p:nvPr/>
          </p:nvSpPr>
          <p:spPr bwMode="auto">
            <a:xfrm>
              <a:off x="2346466" y="5648272"/>
              <a:ext cx="291747" cy="16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5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MPV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Rectangle 66"/>
            <p:cNvSpPr>
              <a:spLocks noChangeArrowheads="1"/>
            </p:cNvSpPr>
            <p:nvPr/>
          </p:nvSpPr>
          <p:spPr bwMode="auto">
            <a:xfrm>
              <a:off x="2126558" y="7293562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0</a:t>
              </a:r>
              <a:endParaRPr lang="fr-FR"/>
            </a:p>
          </p:txBody>
        </p:sp>
        <p:sp>
          <p:nvSpPr>
            <p:cNvPr id="333" name="Rectangle 67"/>
            <p:cNvSpPr>
              <a:spLocks noChangeArrowheads="1"/>
            </p:cNvSpPr>
            <p:nvPr/>
          </p:nvSpPr>
          <p:spPr bwMode="auto">
            <a:xfrm>
              <a:off x="2126558" y="6917797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2</a:t>
              </a:r>
              <a:endParaRPr lang="fr-FR"/>
            </a:p>
          </p:txBody>
        </p:sp>
        <p:sp>
          <p:nvSpPr>
            <p:cNvPr id="334" name="Rectangle 68"/>
            <p:cNvSpPr>
              <a:spLocks noChangeArrowheads="1"/>
            </p:cNvSpPr>
            <p:nvPr/>
          </p:nvSpPr>
          <p:spPr bwMode="auto">
            <a:xfrm>
              <a:off x="2126558" y="6543294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4</a:t>
              </a:r>
              <a:endParaRPr lang="fr-FR"/>
            </a:p>
          </p:txBody>
        </p:sp>
        <p:sp>
          <p:nvSpPr>
            <p:cNvPr id="335" name="Rectangle 69"/>
            <p:cNvSpPr>
              <a:spLocks noChangeArrowheads="1"/>
            </p:cNvSpPr>
            <p:nvPr/>
          </p:nvSpPr>
          <p:spPr bwMode="auto">
            <a:xfrm>
              <a:off x="2126558" y="6161225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6</a:t>
              </a:r>
              <a:endParaRPr lang="fr-FR"/>
            </a:p>
          </p:txBody>
        </p:sp>
        <p:sp>
          <p:nvSpPr>
            <p:cNvPr id="336" name="Rectangle 70"/>
            <p:cNvSpPr>
              <a:spLocks noChangeArrowheads="1"/>
            </p:cNvSpPr>
            <p:nvPr/>
          </p:nvSpPr>
          <p:spPr bwMode="auto">
            <a:xfrm>
              <a:off x="2126558" y="5785461"/>
              <a:ext cx="649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>
                  <a:solidFill>
                    <a:srgbClr val="000000"/>
                  </a:solidFill>
                </a:rPr>
                <a:t>8</a:t>
              </a:r>
              <a:endParaRPr lang="fr-FR"/>
            </a:p>
          </p:txBody>
        </p:sp>
        <p:sp>
          <p:nvSpPr>
            <p:cNvPr id="337" name="Rectangle 71"/>
            <p:cNvSpPr>
              <a:spLocks noChangeArrowheads="1"/>
            </p:cNvSpPr>
            <p:nvPr/>
          </p:nvSpPr>
          <p:spPr bwMode="auto">
            <a:xfrm>
              <a:off x="2406714" y="7444875"/>
              <a:ext cx="198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8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Rectangle 73"/>
            <p:cNvSpPr>
              <a:spLocks noChangeArrowheads="1"/>
            </p:cNvSpPr>
            <p:nvPr/>
          </p:nvSpPr>
          <p:spPr bwMode="auto">
            <a:xfrm rot="16200000">
              <a:off x="1961334" y="6521832"/>
              <a:ext cx="12182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fr-F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4" name="ZoneTexte 4"/>
          <p:cNvSpPr txBox="1"/>
          <p:nvPr/>
        </p:nvSpPr>
        <p:spPr>
          <a:xfrm>
            <a:off x="508000" y="310444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Figure S3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38824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roup 4"/>
          <p:cNvGrpSpPr/>
          <p:nvPr/>
        </p:nvGrpSpPr>
        <p:grpSpPr>
          <a:xfrm>
            <a:off x="685996" y="1170939"/>
            <a:ext cx="4977733" cy="2192325"/>
            <a:chOff x="178578" y="622299"/>
            <a:chExt cx="4977733" cy="2192325"/>
          </a:xfrm>
        </p:grpSpPr>
        <p:grpSp>
          <p:nvGrpSpPr>
            <p:cNvPr id="256" name="Group 14"/>
            <p:cNvGrpSpPr/>
            <p:nvPr/>
          </p:nvGrpSpPr>
          <p:grpSpPr>
            <a:xfrm>
              <a:off x="178578" y="622300"/>
              <a:ext cx="4977733" cy="2192324"/>
              <a:chOff x="178578" y="622300"/>
              <a:chExt cx="4977733" cy="2192324"/>
            </a:xfrm>
          </p:grpSpPr>
          <p:sp>
            <p:nvSpPr>
              <p:cNvPr id="259" name="Rounded Rectangle 17"/>
              <p:cNvSpPr/>
              <p:nvPr/>
            </p:nvSpPr>
            <p:spPr>
              <a:xfrm rot="16200000">
                <a:off x="1929771" y="602472"/>
                <a:ext cx="1010672" cy="1050327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0" name="Rounded Rectangle 18"/>
              <p:cNvSpPr/>
              <p:nvPr/>
            </p:nvSpPr>
            <p:spPr>
              <a:xfrm>
                <a:off x="1330212" y="1652029"/>
                <a:ext cx="1611905" cy="479409"/>
              </a:xfrm>
              <a:prstGeom prst="roundRect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61" name="Group 19"/>
              <p:cNvGrpSpPr/>
              <p:nvPr/>
            </p:nvGrpSpPr>
            <p:grpSpPr>
              <a:xfrm>
                <a:off x="178578" y="622301"/>
                <a:ext cx="4977733" cy="2192323"/>
                <a:chOff x="178578" y="622301"/>
                <a:chExt cx="4977733" cy="2192323"/>
              </a:xfrm>
            </p:grpSpPr>
            <p:grpSp>
              <p:nvGrpSpPr>
                <p:cNvPr id="262" name="Group 20"/>
                <p:cNvGrpSpPr/>
                <p:nvPr/>
              </p:nvGrpSpPr>
              <p:grpSpPr>
                <a:xfrm>
                  <a:off x="532258" y="622301"/>
                  <a:ext cx="4624053" cy="2171444"/>
                  <a:chOff x="284985" y="455670"/>
                  <a:chExt cx="4942100" cy="2593727"/>
                </a:xfrm>
              </p:grpSpPr>
              <p:sp>
                <p:nvSpPr>
                  <p:cNvPr id="265" name="TextBox 23"/>
                  <p:cNvSpPr txBox="1"/>
                  <p:nvPr/>
                </p:nvSpPr>
                <p:spPr>
                  <a:xfrm>
                    <a:off x="1631694" y="1615427"/>
                    <a:ext cx="453970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CMP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6" name="TextBox 24"/>
                  <p:cNvSpPr txBox="1"/>
                  <p:nvPr/>
                </p:nvSpPr>
                <p:spPr>
                  <a:xfrm>
                    <a:off x="1486438" y="1999261"/>
                    <a:ext cx="441146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MEP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7" name="TextBox 25"/>
                  <p:cNvSpPr txBox="1"/>
                  <p:nvPr/>
                </p:nvSpPr>
                <p:spPr>
                  <a:xfrm>
                    <a:off x="2064930" y="2004375"/>
                    <a:ext cx="466794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GMP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8" name="TextBox 26"/>
                  <p:cNvSpPr txBox="1"/>
                  <p:nvPr/>
                </p:nvSpPr>
                <p:spPr>
                  <a:xfrm>
                    <a:off x="3314073" y="1640407"/>
                    <a:ext cx="389850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CLP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9" name="TextBox 27"/>
                  <p:cNvSpPr txBox="1"/>
                  <p:nvPr/>
                </p:nvSpPr>
                <p:spPr>
                  <a:xfrm>
                    <a:off x="3582399" y="2642070"/>
                    <a:ext cx="351378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NK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0" name="TextBox 28"/>
                  <p:cNvSpPr txBox="1"/>
                  <p:nvPr/>
                </p:nvSpPr>
                <p:spPr>
                  <a:xfrm>
                    <a:off x="4323875" y="2642070"/>
                    <a:ext cx="492443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T cell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1" name="TextBox 29"/>
                  <p:cNvSpPr txBox="1"/>
                  <p:nvPr/>
                </p:nvSpPr>
                <p:spPr>
                  <a:xfrm>
                    <a:off x="4734642" y="2642070"/>
                    <a:ext cx="492443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B cell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2" name="TextBox 30"/>
                  <p:cNvSpPr txBox="1"/>
                  <p:nvPr/>
                </p:nvSpPr>
                <p:spPr>
                  <a:xfrm>
                    <a:off x="3921077" y="2642070"/>
                    <a:ext cx="415498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NKT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3" name="TextBox 31"/>
                  <p:cNvSpPr txBox="1"/>
                  <p:nvPr/>
                </p:nvSpPr>
                <p:spPr>
                  <a:xfrm>
                    <a:off x="284985" y="2399796"/>
                    <a:ext cx="500454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Mega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4" name="TextBox 32"/>
                  <p:cNvSpPr txBox="1"/>
                  <p:nvPr/>
                </p:nvSpPr>
                <p:spPr>
                  <a:xfrm>
                    <a:off x="1323524" y="2463296"/>
                    <a:ext cx="325828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EB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5" name="TextBox 33"/>
                  <p:cNvSpPr txBox="1"/>
                  <p:nvPr/>
                </p:nvSpPr>
                <p:spPr>
                  <a:xfrm>
                    <a:off x="2021384" y="2642070"/>
                    <a:ext cx="466794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Gran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6" name="TextBox 34"/>
                  <p:cNvSpPr txBox="1"/>
                  <p:nvPr/>
                </p:nvSpPr>
                <p:spPr>
                  <a:xfrm>
                    <a:off x="2540193" y="2642070"/>
                    <a:ext cx="425173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Mac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277" name="Group 35"/>
                  <p:cNvGrpSpPr>
                    <a:grpSpLocks noChangeAspect="1"/>
                  </p:cNvGrpSpPr>
                  <p:nvPr/>
                </p:nvGrpSpPr>
                <p:grpSpPr>
                  <a:xfrm>
                    <a:off x="2042496" y="1706021"/>
                    <a:ext cx="227584" cy="213290"/>
                    <a:chOff x="4978400" y="660442"/>
                    <a:chExt cx="406400" cy="380874"/>
                  </a:xfrm>
                </p:grpSpPr>
                <p:sp>
                  <p:nvSpPr>
                    <p:cNvPr id="368" name="Oval 126"/>
                    <p:cNvSpPr/>
                    <p:nvPr/>
                  </p:nvSpPr>
                  <p:spPr>
                    <a:xfrm>
                      <a:off x="4978400" y="660442"/>
                      <a:ext cx="406400" cy="38087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9" name="Oval 127"/>
                    <p:cNvSpPr/>
                    <p:nvPr/>
                  </p:nvSpPr>
                  <p:spPr>
                    <a:xfrm>
                      <a:off x="5041900" y="698374"/>
                      <a:ext cx="254000" cy="27935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8" name="Group 36"/>
                  <p:cNvGrpSpPr>
                    <a:grpSpLocks noChangeAspect="1"/>
                  </p:cNvGrpSpPr>
                  <p:nvPr/>
                </p:nvGrpSpPr>
                <p:grpSpPr>
                  <a:xfrm>
                    <a:off x="1312394" y="2017979"/>
                    <a:ext cx="227584" cy="213290"/>
                    <a:chOff x="4978400" y="660442"/>
                    <a:chExt cx="406400" cy="380874"/>
                  </a:xfrm>
                </p:grpSpPr>
                <p:sp>
                  <p:nvSpPr>
                    <p:cNvPr id="366" name="Oval 124"/>
                    <p:cNvSpPr/>
                    <p:nvPr/>
                  </p:nvSpPr>
                  <p:spPr>
                    <a:xfrm>
                      <a:off x="4978400" y="660442"/>
                      <a:ext cx="406400" cy="38087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7" name="Oval 125"/>
                    <p:cNvSpPr/>
                    <p:nvPr/>
                  </p:nvSpPr>
                  <p:spPr>
                    <a:xfrm>
                      <a:off x="5041900" y="698374"/>
                      <a:ext cx="254000" cy="27935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9" name="Group 37"/>
                  <p:cNvGrpSpPr>
                    <a:grpSpLocks noChangeAspect="1"/>
                  </p:cNvGrpSpPr>
                  <p:nvPr/>
                </p:nvGrpSpPr>
                <p:grpSpPr>
                  <a:xfrm>
                    <a:off x="2475158" y="2024717"/>
                    <a:ext cx="227584" cy="213290"/>
                    <a:chOff x="4978400" y="660442"/>
                    <a:chExt cx="406400" cy="380874"/>
                  </a:xfrm>
                </p:grpSpPr>
                <p:sp>
                  <p:nvSpPr>
                    <p:cNvPr id="364" name="Oval 122"/>
                    <p:cNvSpPr/>
                    <p:nvPr/>
                  </p:nvSpPr>
                  <p:spPr>
                    <a:xfrm>
                      <a:off x="4978400" y="660442"/>
                      <a:ext cx="406400" cy="38087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5" name="Oval 123"/>
                    <p:cNvSpPr/>
                    <p:nvPr/>
                  </p:nvSpPr>
                  <p:spPr>
                    <a:xfrm>
                      <a:off x="5041900" y="698374"/>
                      <a:ext cx="254000" cy="27935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0" name="Group 38"/>
                  <p:cNvGrpSpPr>
                    <a:grpSpLocks noChangeAspect="1"/>
                  </p:cNvGrpSpPr>
                  <p:nvPr/>
                </p:nvGrpSpPr>
                <p:grpSpPr>
                  <a:xfrm>
                    <a:off x="1580504" y="2441440"/>
                    <a:ext cx="302112" cy="283138"/>
                    <a:chOff x="4978400" y="660442"/>
                    <a:chExt cx="406400" cy="380874"/>
                  </a:xfrm>
                </p:grpSpPr>
                <p:sp>
                  <p:nvSpPr>
                    <p:cNvPr id="362" name="Oval 120"/>
                    <p:cNvSpPr/>
                    <p:nvPr/>
                  </p:nvSpPr>
                  <p:spPr>
                    <a:xfrm>
                      <a:off x="4978400" y="660442"/>
                      <a:ext cx="406400" cy="38087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3" name="Oval 121"/>
                    <p:cNvSpPr/>
                    <p:nvPr/>
                  </p:nvSpPr>
                  <p:spPr>
                    <a:xfrm>
                      <a:off x="5041900" y="698374"/>
                      <a:ext cx="254000" cy="27935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1" name="Group 39"/>
                  <p:cNvGrpSpPr/>
                  <p:nvPr/>
                </p:nvGrpSpPr>
                <p:grpSpPr>
                  <a:xfrm>
                    <a:off x="4018103" y="2414946"/>
                    <a:ext cx="227584" cy="213290"/>
                    <a:chOff x="5827853" y="1394271"/>
                    <a:chExt cx="227584" cy="213290"/>
                  </a:xfrm>
                </p:grpSpPr>
                <p:sp>
                  <p:nvSpPr>
                    <p:cNvPr id="360" name="Oval 118"/>
                    <p:cNvSpPr/>
                    <p:nvPr/>
                  </p:nvSpPr>
                  <p:spPr>
                    <a:xfrm>
                      <a:off x="5827853" y="1394271"/>
                      <a:ext cx="227584" cy="213290"/>
                    </a:xfrm>
                    <a:prstGeom prst="ellipse">
                      <a:avLst/>
                    </a:prstGeom>
                    <a:solidFill>
                      <a:srgbClr val="4472C4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1" name="Oval 119"/>
                    <p:cNvSpPr/>
                    <p:nvPr/>
                  </p:nvSpPr>
                  <p:spPr>
                    <a:xfrm>
                      <a:off x="5850713" y="1407933"/>
                      <a:ext cx="142240" cy="156441"/>
                    </a:xfrm>
                    <a:prstGeom prst="ellipse">
                      <a:avLst/>
                    </a:prstGeom>
                    <a:solidFill>
                      <a:srgbClr val="4472C4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2" name="Group 40"/>
                  <p:cNvGrpSpPr/>
                  <p:nvPr/>
                </p:nvGrpSpPr>
                <p:grpSpPr>
                  <a:xfrm>
                    <a:off x="2588950" y="1191071"/>
                    <a:ext cx="227584" cy="213290"/>
                    <a:chOff x="5269053" y="1241871"/>
                    <a:chExt cx="227584" cy="213290"/>
                  </a:xfrm>
                </p:grpSpPr>
                <p:sp>
                  <p:nvSpPr>
                    <p:cNvPr id="358" name="Oval 116"/>
                    <p:cNvSpPr/>
                    <p:nvPr/>
                  </p:nvSpPr>
                  <p:spPr>
                    <a:xfrm>
                      <a:off x="5269053" y="1241871"/>
                      <a:ext cx="227584" cy="213290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9" name="Oval 117"/>
                    <p:cNvSpPr/>
                    <p:nvPr/>
                  </p:nvSpPr>
                  <p:spPr>
                    <a:xfrm>
                      <a:off x="5291913" y="1255533"/>
                      <a:ext cx="142240" cy="156441"/>
                    </a:xfrm>
                    <a:prstGeom prst="ellipse">
                      <a:avLst/>
                    </a:prstGeom>
                    <a:solidFill>
                      <a:srgbClr val="FFC000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83" name="TextBox 41"/>
                  <p:cNvSpPr txBox="1"/>
                  <p:nvPr/>
                </p:nvSpPr>
                <p:spPr>
                  <a:xfrm>
                    <a:off x="2029802" y="455670"/>
                    <a:ext cx="569358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LT-HSC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84" name="TextBox 42"/>
                  <p:cNvSpPr txBox="1"/>
                  <p:nvPr/>
                </p:nvSpPr>
                <p:spPr>
                  <a:xfrm>
                    <a:off x="2050162" y="749346"/>
                    <a:ext cx="638946" cy="4963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ST-HSC</a:t>
                    </a: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(MPP2)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85" name="TextBox 43"/>
                  <p:cNvSpPr txBox="1"/>
                  <p:nvPr/>
                </p:nvSpPr>
                <p:spPr>
                  <a:xfrm>
                    <a:off x="2114293" y="1250236"/>
                    <a:ext cx="499402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MPPs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286" name="Group 44"/>
                  <p:cNvGrpSpPr/>
                  <p:nvPr/>
                </p:nvGrpSpPr>
                <p:grpSpPr>
                  <a:xfrm>
                    <a:off x="2602053" y="492623"/>
                    <a:ext cx="227584" cy="213290"/>
                    <a:chOff x="5269053" y="1241871"/>
                    <a:chExt cx="227584" cy="213290"/>
                  </a:xfrm>
                </p:grpSpPr>
                <p:sp>
                  <p:nvSpPr>
                    <p:cNvPr id="356" name="Oval 114"/>
                    <p:cNvSpPr/>
                    <p:nvPr/>
                  </p:nvSpPr>
                  <p:spPr>
                    <a:xfrm>
                      <a:off x="5269053" y="1241871"/>
                      <a:ext cx="227584" cy="213290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7" name="Oval 115"/>
                    <p:cNvSpPr/>
                    <p:nvPr/>
                  </p:nvSpPr>
                  <p:spPr>
                    <a:xfrm>
                      <a:off x="5291913" y="1255533"/>
                      <a:ext cx="142240" cy="156441"/>
                    </a:xfrm>
                    <a:prstGeom prst="ellipse">
                      <a:avLst/>
                    </a:prstGeom>
                    <a:solidFill>
                      <a:srgbClr val="FFC000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7" name="Group 45"/>
                  <p:cNvGrpSpPr/>
                  <p:nvPr/>
                </p:nvGrpSpPr>
                <p:grpSpPr>
                  <a:xfrm>
                    <a:off x="2614499" y="835481"/>
                    <a:ext cx="227584" cy="213290"/>
                    <a:chOff x="5269053" y="1241871"/>
                    <a:chExt cx="227584" cy="213290"/>
                  </a:xfrm>
                </p:grpSpPr>
                <p:sp>
                  <p:nvSpPr>
                    <p:cNvPr id="354" name="Oval 112"/>
                    <p:cNvSpPr/>
                    <p:nvPr/>
                  </p:nvSpPr>
                  <p:spPr>
                    <a:xfrm>
                      <a:off x="5269053" y="1241871"/>
                      <a:ext cx="227584" cy="213290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5" name="Oval 113"/>
                    <p:cNvSpPr/>
                    <p:nvPr/>
                  </p:nvSpPr>
                  <p:spPr>
                    <a:xfrm>
                      <a:off x="5291913" y="1255533"/>
                      <a:ext cx="142240" cy="156441"/>
                    </a:xfrm>
                    <a:prstGeom prst="ellipse">
                      <a:avLst/>
                    </a:prstGeom>
                    <a:solidFill>
                      <a:srgbClr val="FFC000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8" name="Group 46"/>
                  <p:cNvGrpSpPr/>
                  <p:nvPr/>
                </p:nvGrpSpPr>
                <p:grpSpPr>
                  <a:xfrm>
                    <a:off x="2587680" y="1319033"/>
                    <a:ext cx="227584" cy="213290"/>
                    <a:chOff x="5269053" y="1241871"/>
                    <a:chExt cx="227584" cy="213290"/>
                  </a:xfrm>
                </p:grpSpPr>
                <p:sp>
                  <p:nvSpPr>
                    <p:cNvPr id="352" name="Oval 110"/>
                    <p:cNvSpPr/>
                    <p:nvPr/>
                  </p:nvSpPr>
                  <p:spPr>
                    <a:xfrm>
                      <a:off x="5269053" y="1241871"/>
                      <a:ext cx="227584" cy="213290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3" name="Oval 111"/>
                    <p:cNvSpPr/>
                    <p:nvPr/>
                  </p:nvSpPr>
                  <p:spPr>
                    <a:xfrm>
                      <a:off x="5291913" y="1255533"/>
                      <a:ext cx="142240" cy="156441"/>
                    </a:xfrm>
                    <a:prstGeom prst="ellipse">
                      <a:avLst/>
                    </a:prstGeom>
                    <a:solidFill>
                      <a:srgbClr val="FFC000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9" name="Group 47"/>
                  <p:cNvGrpSpPr/>
                  <p:nvPr/>
                </p:nvGrpSpPr>
                <p:grpSpPr>
                  <a:xfrm>
                    <a:off x="2588116" y="1432745"/>
                    <a:ext cx="227584" cy="213290"/>
                    <a:chOff x="5269053" y="1241871"/>
                    <a:chExt cx="227584" cy="213290"/>
                  </a:xfrm>
                </p:grpSpPr>
                <p:sp>
                  <p:nvSpPr>
                    <p:cNvPr id="350" name="Oval 108"/>
                    <p:cNvSpPr/>
                    <p:nvPr/>
                  </p:nvSpPr>
                  <p:spPr>
                    <a:xfrm>
                      <a:off x="5269053" y="1241871"/>
                      <a:ext cx="227584" cy="213290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1" name="Oval 109"/>
                    <p:cNvSpPr/>
                    <p:nvPr/>
                  </p:nvSpPr>
                  <p:spPr>
                    <a:xfrm>
                      <a:off x="5291913" y="1255533"/>
                      <a:ext cx="142240" cy="156441"/>
                    </a:xfrm>
                    <a:prstGeom prst="ellipse">
                      <a:avLst/>
                    </a:prstGeom>
                    <a:solidFill>
                      <a:srgbClr val="FFC000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90" name="TextBox 48"/>
                  <p:cNvSpPr txBox="1"/>
                  <p:nvPr/>
                </p:nvSpPr>
                <p:spPr>
                  <a:xfrm>
                    <a:off x="3165114" y="2642070"/>
                    <a:ext cx="340818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DC</a:t>
                    </a:r>
                    <a:endParaRPr kumimoji="0" lang="en-US" sz="10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1" name="Trapezoid 49"/>
                  <p:cNvSpPr>
                    <a:spLocks noChangeAspect="1"/>
                  </p:cNvSpPr>
                  <p:nvPr/>
                </p:nvSpPr>
                <p:spPr>
                  <a:xfrm>
                    <a:off x="554082" y="2925082"/>
                    <a:ext cx="29341" cy="5078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292" name="Group 50"/>
                  <p:cNvGrpSpPr/>
                  <p:nvPr/>
                </p:nvGrpSpPr>
                <p:grpSpPr>
                  <a:xfrm>
                    <a:off x="2602053" y="2445680"/>
                    <a:ext cx="327986" cy="245452"/>
                    <a:chOff x="2602053" y="2388530"/>
                    <a:chExt cx="327986" cy="245452"/>
                  </a:xfrm>
                </p:grpSpPr>
                <p:sp>
                  <p:nvSpPr>
                    <p:cNvPr id="348" name="Oval 106"/>
                    <p:cNvSpPr/>
                    <p:nvPr/>
                  </p:nvSpPr>
                  <p:spPr>
                    <a:xfrm>
                      <a:off x="2602053" y="2388530"/>
                      <a:ext cx="327986" cy="245452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9" name="Oval 107"/>
                    <p:cNvSpPr>
                      <a:spLocks noChangeAspect="1"/>
                    </p:cNvSpPr>
                    <p:nvPr/>
                  </p:nvSpPr>
                  <p:spPr>
                    <a:xfrm>
                      <a:off x="2661819" y="2414958"/>
                      <a:ext cx="180264" cy="198263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93" name="Trapezoid 51"/>
                  <p:cNvSpPr>
                    <a:spLocks noChangeAspect="1"/>
                  </p:cNvSpPr>
                  <p:nvPr/>
                </p:nvSpPr>
                <p:spPr>
                  <a:xfrm>
                    <a:off x="680289" y="2945737"/>
                    <a:ext cx="29341" cy="5078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4" name="Trapezoid 52"/>
                  <p:cNvSpPr>
                    <a:spLocks noChangeAspect="1"/>
                  </p:cNvSpPr>
                  <p:nvPr/>
                </p:nvSpPr>
                <p:spPr>
                  <a:xfrm rot="16200000">
                    <a:off x="589426" y="2928790"/>
                    <a:ext cx="29341" cy="5078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5" name="Trapezoid 53"/>
                  <p:cNvSpPr>
                    <a:spLocks noChangeAspect="1"/>
                  </p:cNvSpPr>
                  <p:nvPr/>
                </p:nvSpPr>
                <p:spPr>
                  <a:xfrm>
                    <a:off x="680289" y="2858813"/>
                    <a:ext cx="29341" cy="5078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6" name="Trapezoid 54"/>
                  <p:cNvSpPr>
                    <a:spLocks noChangeAspect="1"/>
                  </p:cNvSpPr>
                  <p:nvPr/>
                </p:nvSpPr>
                <p:spPr>
                  <a:xfrm>
                    <a:off x="619945" y="2946524"/>
                    <a:ext cx="29341" cy="5078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7" name="Trapezoid 55"/>
                  <p:cNvSpPr>
                    <a:spLocks noChangeAspect="1"/>
                  </p:cNvSpPr>
                  <p:nvPr/>
                </p:nvSpPr>
                <p:spPr>
                  <a:xfrm>
                    <a:off x="619945" y="2844171"/>
                    <a:ext cx="29341" cy="5078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8" name="Trapezoid 56"/>
                  <p:cNvSpPr>
                    <a:spLocks noChangeAspect="1"/>
                  </p:cNvSpPr>
                  <p:nvPr/>
                </p:nvSpPr>
                <p:spPr>
                  <a:xfrm rot="16200000">
                    <a:off x="745377" y="2898336"/>
                    <a:ext cx="29341" cy="5078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9" name="Trapezoid 57"/>
                  <p:cNvSpPr>
                    <a:spLocks noChangeAspect="1"/>
                  </p:cNvSpPr>
                  <p:nvPr/>
                </p:nvSpPr>
                <p:spPr>
                  <a:xfrm rot="16200000">
                    <a:off x="561227" y="2860236"/>
                    <a:ext cx="29341" cy="50783"/>
                  </a:xfrm>
                  <a:prstGeom prst="trapezoid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00" name="Group 58"/>
                  <p:cNvGrpSpPr/>
                  <p:nvPr/>
                </p:nvGrpSpPr>
                <p:grpSpPr>
                  <a:xfrm>
                    <a:off x="734934" y="2382607"/>
                    <a:ext cx="369849" cy="304044"/>
                    <a:chOff x="794983" y="2382607"/>
                    <a:chExt cx="369849" cy="304044"/>
                  </a:xfrm>
                </p:grpSpPr>
                <p:sp>
                  <p:nvSpPr>
                    <p:cNvPr id="346" name="Cloud 104"/>
                    <p:cNvSpPr/>
                    <p:nvPr/>
                  </p:nvSpPr>
                  <p:spPr>
                    <a:xfrm>
                      <a:off x="794983" y="2382607"/>
                      <a:ext cx="369849" cy="304044"/>
                    </a:xfrm>
                    <a:prstGeom prst="clou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7" name="Cloud 105"/>
                    <p:cNvSpPr>
                      <a:spLocks noChangeAspect="1"/>
                    </p:cNvSpPr>
                    <p:nvPr/>
                  </p:nvSpPr>
                  <p:spPr>
                    <a:xfrm>
                      <a:off x="854920" y="2482136"/>
                      <a:ext cx="184925" cy="152022"/>
                    </a:xfrm>
                    <a:prstGeom prst="cloud">
                      <a:avLst/>
                    </a:prstGeom>
                    <a:solidFill>
                      <a:srgbClr val="FFC000">
                        <a:lumMod val="5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301" name="Oval 59"/>
                  <p:cNvSpPr/>
                  <p:nvPr/>
                </p:nvSpPr>
                <p:spPr>
                  <a:xfrm rot="16200000">
                    <a:off x="1378398" y="2851257"/>
                    <a:ext cx="116265" cy="170632"/>
                  </a:xfrm>
                  <a:prstGeom prst="ellipse">
                    <a:avLst/>
                  </a:prstGeom>
                  <a:gradFill flip="none" rotWithShape="1">
                    <a:gsLst>
                      <a:gs pos="13000">
                        <a:srgbClr val="ED7D31">
                          <a:lumMod val="75000"/>
                        </a:srgbClr>
                      </a:gs>
                      <a:gs pos="100000">
                        <a:srgbClr val="FFFFFF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2" name="Oval 60"/>
                  <p:cNvSpPr/>
                  <p:nvPr/>
                </p:nvSpPr>
                <p:spPr>
                  <a:xfrm rot="16200000">
                    <a:off x="1272602" y="2754996"/>
                    <a:ext cx="116265" cy="170632"/>
                  </a:xfrm>
                  <a:prstGeom prst="ellipse">
                    <a:avLst/>
                  </a:prstGeom>
                  <a:gradFill flip="none" rotWithShape="1">
                    <a:gsLst>
                      <a:gs pos="13000">
                        <a:srgbClr val="ED7D31">
                          <a:lumMod val="75000"/>
                        </a:srgbClr>
                      </a:gs>
                      <a:gs pos="100000">
                        <a:srgbClr val="FFFFFF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3" name="Oval 61"/>
                  <p:cNvSpPr/>
                  <p:nvPr/>
                </p:nvSpPr>
                <p:spPr>
                  <a:xfrm>
                    <a:off x="1299785" y="2878765"/>
                    <a:ext cx="116265" cy="170632"/>
                  </a:xfrm>
                  <a:prstGeom prst="ellipse">
                    <a:avLst/>
                  </a:prstGeom>
                  <a:gradFill flip="none" rotWithShape="1">
                    <a:gsLst>
                      <a:gs pos="13000">
                        <a:srgbClr val="ED7D31">
                          <a:lumMod val="75000"/>
                        </a:srgbClr>
                      </a:gs>
                      <a:gs pos="100000">
                        <a:srgbClr val="FFFFFF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4" name="Oval 62"/>
                  <p:cNvSpPr/>
                  <p:nvPr/>
                </p:nvSpPr>
                <p:spPr>
                  <a:xfrm>
                    <a:off x="1357917" y="2744744"/>
                    <a:ext cx="116265" cy="170632"/>
                  </a:xfrm>
                  <a:prstGeom prst="ellipse">
                    <a:avLst/>
                  </a:prstGeom>
                  <a:gradFill flip="none" rotWithShape="1">
                    <a:gsLst>
                      <a:gs pos="13000">
                        <a:srgbClr val="ED7D31">
                          <a:lumMod val="75000"/>
                        </a:srgbClr>
                      </a:gs>
                      <a:gs pos="100000">
                        <a:srgbClr val="FFFFFF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305" name="Straight Arrow Connector 63"/>
                  <p:cNvCxnSpPr/>
                  <p:nvPr/>
                </p:nvCxnSpPr>
                <p:spPr>
                  <a:xfrm flipH="1">
                    <a:off x="2319865" y="1646035"/>
                    <a:ext cx="257832" cy="114944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06" name="Straight Arrow Connector 64"/>
                  <p:cNvCxnSpPr/>
                  <p:nvPr/>
                </p:nvCxnSpPr>
                <p:spPr>
                  <a:xfrm flipH="1">
                    <a:off x="1581150" y="1883704"/>
                    <a:ext cx="446584" cy="152895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07" name="Straight Arrow Connector 65"/>
                  <p:cNvCxnSpPr/>
                  <p:nvPr/>
                </p:nvCxnSpPr>
                <p:spPr>
                  <a:xfrm flipH="1">
                    <a:off x="927100" y="2186497"/>
                    <a:ext cx="354964" cy="149841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08" name="Straight Arrow Connector 66"/>
                  <p:cNvCxnSpPr/>
                  <p:nvPr/>
                </p:nvCxnSpPr>
                <p:spPr>
                  <a:xfrm rot="16200000" flipH="1">
                    <a:off x="1398975" y="2325135"/>
                    <a:ext cx="257832" cy="114944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09" name="Straight Arrow Connector 67"/>
                  <p:cNvCxnSpPr/>
                  <p:nvPr/>
                </p:nvCxnSpPr>
                <p:spPr>
                  <a:xfrm flipH="1">
                    <a:off x="747339" y="2695758"/>
                    <a:ext cx="59209" cy="175199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10" name="Straight Arrow Connector 68"/>
                  <p:cNvCxnSpPr/>
                  <p:nvPr/>
                </p:nvCxnSpPr>
                <p:spPr>
                  <a:xfrm flipH="1">
                    <a:off x="1490195" y="2724578"/>
                    <a:ext cx="137514" cy="126821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11" name="Straight Arrow Connector 69"/>
                  <p:cNvCxnSpPr/>
                  <p:nvPr/>
                </p:nvCxnSpPr>
                <p:spPr>
                  <a:xfrm>
                    <a:off x="2270080" y="1889954"/>
                    <a:ext cx="205078" cy="134763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grpSp>
                <p:nvGrpSpPr>
                  <p:cNvPr id="312" name="Group 70"/>
                  <p:cNvGrpSpPr/>
                  <p:nvPr/>
                </p:nvGrpSpPr>
                <p:grpSpPr>
                  <a:xfrm>
                    <a:off x="4430853" y="2428608"/>
                    <a:ext cx="227584" cy="213290"/>
                    <a:chOff x="5199203" y="2307913"/>
                    <a:chExt cx="227584" cy="213290"/>
                  </a:xfrm>
                </p:grpSpPr>
                <p:sp>
                  <p:nvSpPr>
                    <p:cNvPr id="344" name="Oval 102"/>
                    <p:cNvSpPr/>
                    <p:nvPr/>
                  </p:nvSpPr>
                  <p:spPr>
                    <a:xfrm>
                      <a:off x="5199203" y="2307913"/>
                      <a:ext cx="227584" cy="213290"/>
                    </a:xfrm>
                    <a:prstGeom prst="ellipse">
                      <a:avLst/>
                    </a:prstGeom>
                    <a:solidFill>
                      <a:srgbClr val="4472C4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5" name="Oval 103"/>
                    <p:cNvSpPr/>
                    <p:nvPr/>
                  </p:nvSpPr>
                  <p:spPr>
                    <a:xfrm>
                      <a:off x="5222063" y="2321575"/>
                      <a:ext cx="142240" cy="156441"/>
                    </a:xfrm>
                    <a:prstGeom prst="ellipse">
                      <a:avLst/>
                    </a:prstGeom>
                    <a:solidFill>
                      <a:srgbClr val="4472C4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3" name="Group 71"/>
                  <p:cNvGrpSpPr/>
                  <p:nvPr/>
                </p:nvGrpSpPr>
                <p:grpSpPr>
                  <a:xfrm>
                    <a:off x="4822673" y="2432270"/>
                    <a:ext cx="227584" cy="213290"/>
                    <a:chOff x="4908555" y="2932075"/>
                    <a:chExt cx="227584" cy="213290"/>
                  </a:xfrm>
                </p:grpSpPr>
                <p:sp>
                  <p:nvSpPr>
                    <p:cNvPr id="342" name="Oval 100"/>
                    <p:cNvSpPr/>
                    <p:nvPr/>
                  </p:nvSpPr>
                  <p:spPr>
                    <a:xfrm>
                      <a:off x="4908555" y="2932075"/>
                      <a:ext cx="227584" cy="213290"/>
                    </a:xfrm>
                    <a:prstGeom prst="ellipse">
                      <a:avLst/>
                    </a:prstGeom>
                    <a:solidFill>
                      <a:srgbClr val="4472C4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3" name="Oval 101"/>
                    <p:cNvSpPr/>
                    <p:nvPr/>
                  </p:nvSpPr>
                  <p:spPr>
                    <a:xfrm>
                      <a:off x="4931415" y="2945737"/>
                      <a:ext cx="142240" cy="156441"/>
                    </a:xfrm>
                    <a:prstGeom prst="ellipse">
                      <a:avLst/>
                    </a:prstGeom>
                    <a:solidFill>
                      <a:srgbClr val="3366FF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4" name="Group 72"/>
                  <p:cNvGrpSpPr/>
                  <p:nvPr/>
                </p:nvGrpSpPr>
                <p:grpSpPr>
                  <a:xfrm>
                    <a:off x="3177455" y="2368978"/>
                    <a:ext cx="340432" cy="355600"/>
                    <a:chOff x="3449865" y="2342680"/>
                    <a:chExt cx="340432" cy="355600"/>
                  </a:xfrm>
                </p:grpSpPr>
                <p:sp>
                  <p:nvSpPr>
                    <p:cNvPr id="340" name="Explosion 1 339"/>
                    <p:cNvSpPr/>
                    <p:nvPr/>
                  </p:nvSpPr>
                  <p:spPr>
                    <a:xfrm>
                      <a:off x="3449865" y="2342680"/>
                      <a:ext cx="340432" cy="355600"/>
                    </a:xfrm>
                    <a:prstGeom prst="irregularSeal1">
                      <a:avLst/>
                    </a:prstGeom>
                    <a:solidFill>
                      <a:srgbClr val="70AD47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1" name="Oval 99"/>
                    <p:cNvSpPr>
                      <a:spLocks noChangeAspect="1"/>
                    </p:cNvSpPr>
                    <p:nvPr/>
                  </p:nvSpPr>
                  <p:spPr>
                    <a:xfrm>
                      <a:off x="3549906" y="2441414"/>
                      <a:ext cx="127489" cy="14021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5" name="Group 73"/>
                  <p:cNvGrpSpPr/>
                  <p:nvPr/>
                </p:nvGrpSpPr>
                <p:grpSpPr>
                  <a:xfrm>
                    <a:off x="3649277" y="2414946"/>
                    <a:ext cx="227584" cy="213290"/>
                    <a:chOff x="4037135" y="2396106"/>
                    <a:chExt cx="227584" cy="213290"/>
                  </a:xfrm>
                </p:grpSpPr>
                <p:sp>
                  <p:nvSpPr>
                    <p:cNvPr id="338" name="Oval 96"/>
                    <p:cNvSpPr/>
                    <p:nvPr/>
                  </p:nvSpPr>
                  <p:spPr>
                    <a:xfrm>
                      <a:off x="4037135" y="2396106"/>
                      <a:ext cx="227584" cy="213290"/>
                    </a:xfrm>
                    <a:prstGeom prst="ellipse">
                      <a:avLst/>
                    </a:prstGeom>
                    <a:solidFill>
                      <a:srgbClr val="70AD47">
                        <a:lumMod val="20000"/>
                        <a:lumOff val="8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9" name="Oval 97"/>
                    <p:cNvSpPr/>
                    <p:nvPr/>
                  </p:nvSpPr>
                  <p:spPr>
                    <a:xfrm>
                      <a:off x="4059995" y="2409768"/>
                      <a:ext cx="142240" cy="156441"/>
                    </a:xfrm>
                    <a:prstGeom prst="ellipse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316" name="Oval 74"/>
                  <p:cNvSpPr/>
                  <p:nvPr/>
                </p:nvSpPr>
                <p:spPr>
                  <a:xfrm>
                    <a:off x="3120539" y="1729685"/>
                    <a:ext cx="227584" cy="213290"/>
                  </a:xfrm>
                  <a:prstGeom prst="ellipse">
                    <a:avLst/>
                  </a:prstGeom>
                  <a:solidFill>
                    <a:srgbClr val="FFF28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7" name="Oval 75"/>
                  <p:cNvSpPr/>
                  <p:nvPr/>
                </p:nvSpPr>
                <p:spPr>
                  <a:xfrm>
                    <a:off x="3143399" y="1743347"/>
                    <a:ext cx="142240" cy="156441"/>
                  </a:xfrm>
                  <a:prstGeom prst="ellipse">
                    <a:avLst/>
                  </a:prstGeom>
                  <a:solidFill>
                    <a:srgbClr val="C49543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318" name="Straight Arrow Connector 76"/>
                  <p:cNvCxnSpPr/>
                  <p:nvPr/>
                </p:nvCxnSpPr>
                <p:spPr>
                  <a:xfrm>
                    <a:off x="2830142" y="1651624"/>
                    <a:ext cx="277697" cy="108794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19" name="Straight Arrow Connector 77"/>
                  <p:cNvCxnSpPr/>
                  <p:nvPr/>
                </p:nvCxnSpPr>
                <p:spPr>
                  <a:xfrm>
                    <a:off x="2640843" y="2258290"/>
                    <a:ext cx="98074" cy="157808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20" name="Straight Arrow Connector 78"/>
                  <p:cNvCxnSpPr/>
                  <p:nvPr/>
                </p:nvCxnSpPr>
                <p:spPr>
                  <a:xfrm flipH="1">
                    <a:off x="2319865" y="2253691"/>
                    <a:ext cx="168313" cy="146105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21" name="Straight Arrow Connector 79"/>
                  <p:cNvCxnSpPr/>
                  <p:nvPr/>
                </p:nvCxnSpPr>
                <p:spPr>
                  <a:xfrm>
                    <a:off x="3348123" y="1936024"/>
                    <a:ext cx="771580" cy="317667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headEnd type="none"/>
                    <a:tailEnd type="none"/>
                  </a:ln>
                  <a:effectLst/>
                </p:spPr>
              </p:cxnSp>
              <p:cxnSp>
                <p:nvCxnSpPr>
                  <p:cNvPr id="322" name="Straight Connector 80"/>
                  <p:cNvCxnSpPr/>
                  <p:nvPr/>
                </p:nvCxnSpPr>
                <p:spPr>
                  <a:xfrm flipV="1">
                    <a:off x="3348123" y="2250707"/>
                    <a:ext cx="0" cy="106528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323" name="Straight Connector 81"/>
                  <p:cNvCxnSpPr/>
                  <p:nvPr/>
                </p:nvCxnSpPr>
                <p:spPr>
                  <a:xfrm>
                    <a:off x="3334466" y="2258290"/>
                    <a:ext cx="1602502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324" name="Straight Connector 82"/>
                  <p:cNvCxnSpPr/>
                  <p:nvPr/>
                </p:nvCxnSpPr>
                <p:spPr>
                  <a:xfrm flipV="1">
                    <a:off x="4936968" y="2250707"/>
                    <a:ext cx="0" cy="106528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grpSp>
                <p:nvGrpSpPr>
                  <p:cNvPr id="325" name="Group 83"/>
                  <p:cNvGrpSpPr/>
                  <p:nvPr/>
                </p:nvGrpSpPr>
                <p:grpSpPr>
                  <a:xfrm>
                    <a:off x="2136448" y="2428608"/>
                    <a:ext cx="270113" cy="288845"/>
                    <a:chOff x="2270080" y="3222705"/>
                    <a:chExt cx="270113" cy="288845"/>
                  </a:xfrm>
                </p:grpSpPr>
                <p:sp>
                  <p:nvSpPr>
                    <p:cNvPr id="329" name="Oval 87"/>
                    <p:cNvSpPr/>
                    <p:nvPr/>
                  </p:nvSpPr>
                  <p:spPr>
                    <a:xfrm>
                      <a:off x="2270080" y="3222705"/>
                      <a:ext cx="270113" cy="288845"/>
                    </a:xfrm>
                    <a:prstGeom prst="ellipse">
                      <a:avLst/>
                    </a:prstGeom>
                    <a:solidFill>
                      <a:srgbClr val="70AD47">
                        <a:lumMod val="40000"/>
                        <a:lumOff val="6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0" name="Oval 88"/>
                    <p:cNvSpPr>
                      <a:spLocks noChangeAspect="1"/>
                    </p:cNvSpPr>
                    <p:nvPr/>
                  </p:nvSpPr>
                  <p:spPr>
                    <a:xfrm>
                      <a:off x="2381995" y="3274443"/>
                      <a:ext cx="28448" cy="312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1" name="Oval 89"/>
                    <p:cNvSpPr>
                      <a:spLocks noChangeAspect="1"/>
                    </p:cNvSpPr>
                    <p:nvPr/>
                  </p:nvSpPr>
                  <p:spPr>
                    <a:xfrm>
                      <a:off x="2289495" y="3331131"/>
                      <a:ext cx="149396" cy="164313"/>
                    </a:xfrm>
                    <a:prstGeom prst="ellipse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2" name="Oval 90"/>
                    <p:cNvSpPr>
                      <a:spLocks noChangeAspect="1"/>
                    </p:cNvSpPr>
                    <p:nvPr/>
                  </p:nvSpPr>
                  <p:spPr>
                    <a:xfrm>
                      <a:off x="2410443" y="3259586"/>
                      <a:ext cx="28448" cy="312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3" name="Oval 91"/>
                    <p:cNvSpPr>
                      <a:spLocks noChangeAspect="1"/>
                    </p:cNvSpPr>
                    <p:nvPr/>
                  </p:nvSpPr>
                  <p:spPr>
                    <a:xfrm>
                      <a:off x="2459730" y="3290087"/>
                      <a:ext cx="28448" cy="312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4" name="Oval 92"/>
                    <p:cNvSpPr>
                      <a:spLocks noChangeAspect="1"/>
                    </p:cNvSpPr>
                    <p:nvPr/>
                  </p:nvSpPr>
                  <p:spPr>
                    <a:xfrm>
                      <a:off x="2482270" y="3337020"/>
                      <a:ext cx="28448" cy="312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5" name="Oval 93"/>
                    <p:cNvSpPr>
                      <a:spLocks noChangeAspect="1"/>
                    </p:cNvSpPr>
                    <p:nvPr/>
                  </p:nvSpPr>
                  <p:spPr>
                    <a:xfrm>
                      <a:off x="2453805" y="3312868"/>
                      <a:ext cx="28448" cy="312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6" name="Oval 94"/>
                    <p:cNvSpPr>
                      <a:spLocks noChangeAspect="1"/>
                    </p:cNvSpPr>
                    <p:nvPr/>
                  </p:nvSpPr>
                  <p:spPr>
                    <a:xfrm>
                      <a:off x="2459730" y="3368308"/>
                      <a:ext cx="28448" cy="312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37" name="Oval 95"/>
                    <p:cNvSpPr>
                      <a:spLocks noChangeAspect="1"/>
                    </p:cNvSpPr>
                    <p:nvPr/>
                  </p:nvSpPr>
                  <p:spPr>
                    <a:xfrm>
                      <a:off x="2422110" y="3290087"/>
                      <a:ext cx="28448" cy="312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cxnSp>
                <p:nvCxnSpPr>
                  <p:cNvPr id="326" name="Straight Arrow Connector 84"/>
                  <p:cNvCxnSpPr/>
                  <p:nvPr/>
                </p:nvCxnSpPr>
                <p:spPr>
                  <a:xfrm rot="5400000" flipV="1">
                    <a:off x="2645508" y="769921"/>
                    <a:ext cx="136123" cy="8107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27" name="Straight Arrow Connector 85"/>
                  <p:cNvCxnSpPr/>
                  <p:nvPr/>
                </p:nvCxnSpPr>
                <p:spPr>
                  <a:xfrm rot="5400000" flipV="1">
                    <a:off x="2638734" y="1112779"/>
                    <a:ext cx="136123" cy="8107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  <p:cxnSp>
                <p:nvCxnSpPr>
                  <p:cNvPr id="328" name="Straight Arrow Connector 86"/>
                  <p:cNvCxnSpPr/>
                  <p:nvPr/>
                </p:nvCxnSpPr>
                <p:spPr>
                  <a:xfrm>
                    <a:off x="2311971" y="1819498"/>
                    <a:ext cx="965525" cy="501669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prstDash val="solid"/>
                    <a:miter lim="800000"/>
                    <a:tailEnd type="arrow"/>
                  </a:ln>
                  <a:effectLst/>
                </p:spPr>
              </p:cxnSp>
            </p:grpSp>
            <p:sp>
              <p:nvSpPr>
                <p:cNvPr id="263" name="TextBox 21"/>
                <p:cNvSpPr txBox="1"/>
                <p:nvPr/>
              </p:nvSpPr>
              <p:spPr>
                <a:xfrm>
                  <a:off x="1119946" y="2560708"/>
                  <a:ext cx="407223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RBC</a:t>
                  </a:r>
                  <a:endPara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4" name="TextBox 22"/>
                <p:cNvSpPr txBox="1"/>
                <p:nvPr/>
              </p:nvSpPr>
              <p:spPr>
                <a:xfrm>
                  <a:off x="178578" y="2549391"/>
                  <a:ext cx="671979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Platelets</a:t>
                  </a:r>
                  <a:endPara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257" name="TextBox 15"/>
            <p:cNvSpPr txBox="1"/>
            <p:nvPr/>
          </p:nvSpPr>
          <p:spPr>
            <a:xfrm>
              <a:off x="1856092" y="622299"/>
              <a:ext cx="4414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</a:rPr>
                <a:t>LSK</a:t>
              </a:r>
              <a:endPara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258" name="TextBox 16"/>
            <p:cNvSpPr txBox="1"/>
            <p:nvPr/>
          </p:nvSpPr>
          <p:spPr>
            <a:xfrm>
              <a:off x="1330212" y="1588529"/>
              <a:ext cx="36983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</a:rPr>
                <a:t>LK</a:t>
              </a:r>
              <a:endPara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71" name="Group 6"/>
          <p:cNvGrpSpPr/>
          <p:nvPr/>
        </p:nvGrpSpPr>
        <p:grpSpPr>
          <a:xfrm>
            <a:off x="316573" y="3548585"/>
            <a:ext cx="1977216" cy="923330"/>
            <a:chOff x="5156311" y="1238822"/>
            <a:chExt cx="1561701" cy="923330"/>
          </a:xfrm>
        </p:grpSpPr>
        <p:sp>
          <p:nvSpPr>
            <p:cNvPr id="372" name="TextBox 11"/>
            <p:cNvSpPr txBox="1"/>
            <p:nvPr/>
          </p:nvSpPr>
          <p:spPr>
            <a:xfrm>
              <a:off x="5156311" y="1238822"/>
              <a:ext cx="1553826" cy="92333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      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LK (Lin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Sca-1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cKit-r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)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MEP	CD34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CD16/32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CMP	CD34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CD16/32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GMP	CD34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CD16/32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endParaRPr kumimoji="0" lang="en-US" sz="1000" b="1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73" name="Straight Connector 12"/>
            <p:cNvCxnSpPr/>
            <p:nvPr/>
          </p:nvCxnSpPr>
          <p:spPr>
            <a:xfrm>
              <a:off x="5165900" y="1598396"/>
              <a:ext cx="1552112" cy="15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74" name="Straight Connector 13"/>
            <p:cNvCxnSpPr/>
            <p:nvPr/>
          </p:nvCxnSpPr>
          <p:spPr>
            <a:xfrm>
              <a:off x="5606536" y="1598553"/>
              <a:ext cx="0" cy="50024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4" name="Group 3"/>
          <p:cNvGrpSpPr/>
          <p:nvPr/>
        </p:nvGrpSpPr>
        <p:grpSpPr>
          <a:xfrm>
            <a:off x="3619843" y="592326"/>
            <a:ext cx="2251291" cy="1077218"/>
            <a:chOff x="1261968" y="4839158"/>
            <a:chExt cx="2251291" cy="1077218"/>
          </a:xfrm>
        </p:grpSpPr>
        <p:sp>
          <p:nvSpPr>
            <p:cNvPr id="375" name="TextBox 8"/>
            <p:cNvSpPr txBox="1"/>
            <p:nvPr/>
          </p:nvSpPr>
          <p:spPr>
            <a:xfrm>
              <a:off x="1261968" y="4839158"/>
              <a:ext cx="2251291" cy="1077218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       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LSK (Lin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Sca-1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cKit-r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)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LT-HS	CD34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CD48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CD150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MPP1	CD34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CD48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CD150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MPP2	CD34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CD48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CD150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MPP3/4	CD34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CD48</a:t>
              </a:r>
              <a:r>
                <a:rPr kumimoji="0" lang="en-US" sz="1000" b="1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+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CD150</a:t>
              </a:r>
              <a:r>
                <a:rPr kumimoji="0" lang="en-US" sz="1400" b="0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</a:t>
              </a:r>
              <a:endParaRPr kumimoji="0" lang="en-US" sz="14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76" name="Straight Connector 9"/>
            <p:cNvCxnSpPr/>
            <p:nvPr/>
          </p:nvCxnSpPr>
          <p:spPr>
            <a:xfrm>
              <a:off x="1263954" y="5207726"/>
              <a:ext cx="2249305" cy="947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77" name="Straight Connector 10"/>
            <p:cNvCxnSpPr/>
            <p:nvPr/>
          </p:nvCxnSpPr>
          <p:spPr>
            <a:xfrm>
              <a:off x="1908516" y="5217204"/>
              <a:ext cx="0" cy="67228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379" name="矩形 42"/>
          <p:cNvSpPr>
            <a:spLocks noChangeArrowheads="1"/>
          </p:cNvSpPr>
          <p:nvPr/>
        </p:nvSpPr>
        <p:spPr bwMode="auto">
          <a:xfrm>
            <a:off x="414090" y="215082"/>
            <a:ext cx="5950505" cy="29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7896" tIns="23948" rIns="47896" bIns="23948">
            <a:spAutoFit/>
          </a:bodyPr>
          <a:lstStyle/>
          <a:p>
            <a:r>
              <a:rPr lang="en-US" sz="1600" b="1" dirty="0">
                <a:latin typeface="Calibri" charset="0"/>
              </a:rPr>
              <a:t>Figure </a:t>
            </a:r>
            <a:r>
              <a:rPr lang="en-US" sz="1600" b="1" dirty="0" smtClean="0">
                <a:latin typeface="Calibri" charset="0"/>
              </a:rPr>
              <a:t>S4 </a:t>
            </a:r>
            <a:endParaRPr lang="zh-CN" altLang="en-US" sz="16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126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88309" y="769911"/>
            <a:ext cx="110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Chimaeras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4824" y="1180290"/>
            <a:ext cx="3002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or </a:t>
            </a:r>
            <a:r>
              <a:rPr lang="fr-FR" sz="1200" b="1" i="1" dirty="0" err="1">
                <a:latin typeface="Symbol"/>
              </a:rPr>
              <a:t>g</a:t>
            </a:r>
            <a:r>
              <a:rPr lang="fr-FR" sz="1200" b="1" i="1" baseline="30000" dirty="0" err="1">
                <a:latin typeface="Symbol"/>
              </a:rPr>
              <a:t>D</a:t>
            </a:r>
            <a:r>
              <a:rPr lang="fr-FR" sz="1200" b="1" i="1" baseline="30000" dirty="0">
                <a:latin typeface="Calibri" charset="0"/>
              </a:rPr>
              <a:t>/</a:t>
            </a:r>
            <a:r>
              <a:rPr lang="fr-FR" sz="1200" b="1" i="1" baseline="30000" dirty="0" smtClean="0">
                <a:latin typeface="Symbol"/>
              </a:rPr>
              <a:t>D</a:t>
            </a:r>
            <a:r>
              <a:rPr lang="en-US" sz="1200" b="1" i="1" baseline="30000" dirty="0" smtClean="0">
                <a:latin typeface="Symbol"/>
                <a:sym typeface="Arial" charset="0"/>
              </a:rPr>
              <a:t> </a:t>
            </a:r>
            <a:r>
              <a:rPr lang="en-US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donor BM into WT recipient</a:t>
            </a:r>
            <a:endParaRPr lang="en-US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5209" y="769911"/>
            <a:ext cx="1848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Reverse Chimaeras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63859" y="1180290"/>
            <a:ext cx="2978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WT donor BM into control or </a:t>
            </a:r>
            <a:r>
              <a:rPr lang="fr-FR" sz="1200" b="1" i="1" dirty="0" err="1">
                <a:latin typeface="Symbol"/>
              </a:rPr>
              <a:t>g</a:t>
            </a:r>
            <a:r>
              <a:rPr lang="fr-FR" sz="1200" b="1" i="1" baseline="30000" dirty="0" err="1">
                <a:latin typeface="Symbol"/>
              </a:rPr>
              <a:t>D</a:t>
            </a:r>
            <a:r>
              <a:rPr lang="fr-FR" sz="1200" b="1" i="1" baseline="30000" dirty="0">
                <a:latin typeface="Calibri" charset="0"/>
              </a:rPr>
              <a:t>/</a:t>
            </a:r>
            <a:r>
              <a:rPr lang="fr-FR" sz="1200" b="1" i="1" baseline="30000" dirty="0" smtClean="0">
                <a:latin typeface="Symbol"/>
              </a:rPr>
              <a:t>D</a:t>
            </a:r>
            <a:r>
              <a:rPr lang="en-US" sz="1200" b="1" i="1" baseline="30000" dirty="0" smtClean="0">
                <a:latin typeface="Symbol"/>
                <a:sym typeface="Arial" charset="0"/>
              </a:rPr>
              <a:t> </a:t>
            </a:r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recipient</a:t>
            </a:r>
            <a:endParaRPr lang="en-US" sz="1200" b="1" i="1" dirty="0"/>
          </a:p>
        </p:txBody>
      </p:sp>
      <p:sp>
        <p:nvSpPr>
          <p:cNvPr id="96" name="TextBox 95"/>
          <p:cNvSpPr txBox="1"/>
          <p:nvPr/>
        </p:nvSpPr>
        <p:spPr>
          <a:xfrm>
            <a:off x="290535" y="225959"/>
            <a:ext cx="6197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7346" y="76991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3487655" y="76842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546997"/>
              </p:ext>
            </p:extLst>
          </p:nvPr>
        </p:nvGraphicFramePr>
        <p:xfrm>
          <a:off x="259979" y="1733674"/>
          <a:ext cx="3002745" cy="2042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9" name="Prism 5" r:id="rId4" imgW="3868200" imgH="2631960" progId="Prism5.Document">
                  <p:embed/>
                </p:oleObj>
              </mc:Choice>
              <mc:Fallback>
                <p:oleObj name="Prism 5" r:id="rId4" imgW="3868200" imgH="26319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9979" y="1733674"/>
                        <a:ext cx="3002745" cy="2042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0745292"/>
              </p:ext>
            </p:extLst>
          </p:nvPr>
        </p:nvGraphicFramePr>
        <p:xfrm>
          <a:off x="259979" y="4068179"/>
          <a:ext cx="3002745" cy="2042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0" name="Prism 5" r:id="rId6" imgW="3868200" imgH="2631960" progId="Prism5.Document">
                  <p:embed/>
                </p:oleObj>
              </mc:Choice>
              <mc:Fallback>
                <p:oleObj name="Prism 5" r:id="rId6" imgW="3868200" imgH="26319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9979" y="4068179"/>
                        <a:ext cx="3002745" cy="2042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9903447"/>
              </p:ext>
            </p:extLst>
          </p:nvPr>
        </p:nvGraphicFramePr>
        <p:xfrm>
          <a:off x="3458578" y="1770098"/>
          <a:ext cx="3337671" cy="2004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" name="Prism 5" r:id="rId8" imgW="4261320" imgH="2558880" progId="Prism5.Document">
                  <p:embed/>
                </p:oleObj>
              </mc:Choice>
              <mc:Fallback>
                <p:oleObj name="Prism 5" r:id="rId8" imgW="4261320" imgH="25588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58578" y="1770098"/>
                        <a:ext cx="3337671" cy="2004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423512"/>
              </p:ext>
            </p:extLst>
          </p:nvPr>
        </p:nvGraphicFramePr>
        <p:xfrm>
          <a:off x="3458818" y="4068973"/>
          <a:ext cx="3345724" cy="2069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" name="Prism 5" r:id="rId10" imgW="4270320" imgH="2641320" progId="Prism5.Document">
                  <p:embed/>
                </p:oleObj>
              </mc:Choice>
              <mc:Fallback>
                <p:oleObj name="Prism 5" r:id="rId10" imgW="4270320" imgH="2641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58818" y="4068973"/>
                        <a:ext cx="3345724" cy="20696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3891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矩形 42"/>
          <p:cNvSpPr>
            <a:spLocks noChangeArrowheads="1"/>
          </p:cNvSpPr>
          <p:nvPr/>
        </p:nvSpPr>
        <p:spPr bwMode="auto">
          <a:xfrm>
            <a:off x="433226" y="326517"/>
            <a:ext cx="6094574" cy="29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7896" tIns="23948" rIns="47896" bIns="23948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4" name="TextBox 17"/>
          <p:cNvSpPr txBox="1">
            <a:spLocks noChangeArrowheads="1"/>
          </p:cNvSpPr>
          <p:nvPr/>
        </p:nvSpPr>
        <p:spPr bwMode="auto">
          <a:xfrm>
            <a:off x="455911" y="806559"/>
            <a:ext cx="356982" cy="26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47896" tIns="23948" rIns="47896" bIns="23948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defTabSz="957925" eaLnBrk="1" hangingPunct="1">
              <a:defRPr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9" name="TextBox 17"/>
          <p:cNvSpPr txBox="1">
            <a:spLocks noChangeArrowheads="1"/>
          </p:cNvSpPr>
          <p:nvPr/>
        </p:nvSpPr>
        <p:spPr bwMode="auto">
          <a:xfrm>
            <a:off x="455911" y="2911456"/>
            <a:ext cx="356982" cy="26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47896" tIns="23948" rIns="47896" bIns="23948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defTabSz="957925" eaLnBrk="1" hangingPunct="1">
              <a:defRPr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81896"/>
              </p:ext>
            </p:extLst>
          </p:nvPr>
        </p:nvGraphicFramePr>
        <p:xfrm>
          <a:off x="3335017" y="3108403"/>
          <a:ext cx="3192783" cy="21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0" name="Prism 5" r:id="rId3" imgW="3854160" imgH="2627280" progId="Prism5.Document">
                  <p:embed/>
                </p:oleObj>
              </mc:Choice>
              <mc:Fallback>
                <p:oleObj name="Prism 5" r:id="rId3" imgW="3854160" imgH="26272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5017" y="3108403"/>
                        <a:ext cx="3192783" cy="21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881607"/>
              </p:ext>
            </p:extLst>
          </p:nvPr>
        </p:nvGraphicFramePr>
        <p:xfrm>
          <a:off x="433226" y="3108403"/>
          <a:ext cx="3192783" cy="21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1" name="Prism 5" r:id="rId5" imgW="3854160" imgH="2627280" progId="Prism5.Document">
                  <p:embed/>
                </p:oleObj>
              </mc:Choice>
              <mc:Fallback>
                <p:oleObj name="Prism 5" r:id="rId5" imgW="3854160" imgH="26272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3226" y="3108403"/>
                        <a:ext cx="3192783" cy="21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791309"/>
              </p:ext>
            </p:extLst>
          </p:nvPr>
        </p:nvGraphicFramePr>
        <p:xfrm>
          <a:off x="484047" y="1037963"/>
          <a:ext cx="2908112" cy="1772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2" name="Prism 5" r:id="rId7" imgW="3904560" imgH="2380320" progId="Prism5.Document">
                  <p:embed/>
                </p:oleObj>
              </mc:Choice>
              <mc:Fallback>
                <p:oleObj name="Prism 5" r:id="rId7" imgW="3904560" imgH="2380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4047" y="1037963"/>
                        <a:ext cx="2908112" cy="1772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13"/>
          <p:cNvSpPr txBox="1"/>
          <p:nvPr/>
        </p:nvSpPr>
        <p:spPr>
          <a:xfrm>
            <a:off x="1610870" y="5854193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</a:t>
            </a: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</a:t>
            </a: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mice</a:t>
            </a:r>
          </a:p>
        </p:txBody>
      </p:sp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088824"/>
              </p:ext>
            </p:extLst>
          </p:nvPr>
        </p:nvGraphicFramePr>
        <p:xfrm>
          <a:off x="3709988" y="5948363"/>
          <a:ext cx="1590675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3" name="Prism 5" r:id="rId9" imgW="3128760" imgH="2627280" progId="Prism5.Document">
                  <p:embed/>
                </p:oleObj>
              </mc:Choice>
              <mc:Fallback>
                <p:oleObj name="Prism 5" r:id="rId9" imgW="3128760" imgH="26272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09988" y="5948363"/>
                        <a:ext cx="1590675" cy="1335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954492"/>
              </p:ext>
            </p:extLst>
          </p:nvPr>
        </p:nvGraphicFramePr>
        <p:xfrm>
          <a:off x="5365119" y="5948485"/>
          <a:ext cx="1057275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" name="Prism 5" r:id="rId11" imgW="2080080" imgH="2627280" progId="Prism5.Document">
                  <p:embed/>
                </p:oleObj>
              </mc:Choice>
              <mc:Fallback>
                <p:oleObj name="Prism 5" r:id="rId11" imgW="2080080" imgH="26272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365119" y="5948485"/>
                        <a:ext cx="1057275" cy="1335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157609"/>
              </p:ext>
            </p:extLst>
          </p:nvPr>
        </p:nvGraphicFramePr>
        <p:xfrm>
          <a:off x="3764920" y="7421134"/>
          <a:ext cx="1572948" cy="1334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" name="Prism 5" r:id="rId13" imgW="3095280" imgH="2627280" progId="Prism5.Document">
                  <p:embed/>
                </p:oleObj>
              </mc:Choice>
              <mc:Fallback>
                <p:oleObj name="Prism 5" r:id="rId13" imgW="3095280" imgH="26272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764920" y="7421134"/>
                        <a:ext cx="1572948" cy="1334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740029"/>
              </p:ext>
            </p:extLst>
          </p:nvPr>
        </p:nvGraphicFramePr>
        <p:xfrm>
          <a:off x="5360534" y="7421134"/>
          <a:ext cx="1140590" cy="1334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" name="Prism 5" r:id="rId15" imgW="2244600" imgH="2627280" progId="Prism5.Document">
                  <p:embed/>
                </p:oleObj>
              </mc:Choice>
              <mc:Fallback>
                <p:oleObj name="Prism 5" r:id="rId15" imgW="2244600" imgH="26272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360534" y="7421134"/>
                        <a:ext cx="1140590" cy="1334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336348" y="6156614"/>
            <a:ext cx="2868766" cy="1895968"/>
            <a:chOff x="336348" y="6156614"/>
            <a:chExt cx="2868766" cy="189596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663082" y="7172450"/>
              <a:ext cx="695964" cy="76617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661348" y="6354219"/>
              <a:ext cx="712685" cy="77100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921738" y="7177445"/>
              <a:ext cx="716451" cy="76217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920168" y="6349225"/>
              <a:ext cx="713027" cy="775788"/>
            </a:xfrm>
            <a:prstGeom prst="rect">
              <a:avLst/>
            </a:prstGeom>
          </p:spPr>
        </p:pic>
        <p:sp>
          <p:nvSpPr>
            <p:cNvPr id="14" name="Rounded Rectangle 13"/>
            <p:cNvSpPr/>
            <p:nvPr/>
          </p:nvSpPr>
          <p:spPr bwMode="auto">
            <a:xfrm>
              <a:off x="1256817" y="6508744"/>
              <a:ext cx="279564" cy="12463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1256817" y="7331134"/>
              <a:ext cx="279564" cy="13710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2003939" y="6500952"/>
              <a:ext cx="278709" cy="13243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2003939" y="7336192"/>
              <a:ext cx="278709" cy="12557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1051632" y="6508744"/>
              <a:ext cx="192360" cy="12463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19" name="Rounded Rectangle 18"/>
            <p:cNvSpPr/>
            <p:nvPr/>
          </p:nvSpPr>
          <p:spPr bwMode="auto">
            <a:xfrm>
              <a:off x="1051632" y="7331134"/>
              <a:ext cx="192360" cy="13710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1792770" y="6500952"/>
              <a:ext cx="191505" cy="12656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21" name="Rounded Rectangle 20"/>
            <p:cNvSpPr/>
            <p:nvPr/>
          </p:nvSpPr>
          <p:spPr bwMode="auto">
            <a:xfrm>
              <a:off x="1792770" y="7331504"/>
              <a:ext cx="191505" cy="12463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22" name="TextBox 28"/>
            <p:cNvSpPr txBox="1">
              <a:spLocks noChangeArrowheads="1"/>
            </p:cNvSpPr>
            <p:nvPr/>
          </p:nvSpPr>
          <p:spPr bwMode="auto">
            <a:xfrm>
              <a:off x="970249" y="6319665"/>
              <a:ext cx="38985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9.7%</a:t>
              </a:r>
            </a:p>
          </p:txBody>
        </p:sp>
        <p:sp>
          <p:nvSpPr>
            <p:cNvPr id="23" name="TextBox 29"/>
            <p:cNvSpPr txBox="1">
              <a:spLocks noChangeArrowheads="1"/>
            </p:cNvSpPr>
            <p:nvPr/>
          </p:nvSpPr>
          <p:spPr bwMode="auto">
            <a:xfrm>
              <a:off x="1237235" y="6325527"/>
              <a:ext cx="38985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1.5%</a:t>
              </a:r>
            </a:p>
          </p:txBody>
        </p:sp>
        <p:sp>
          <p:nvSpPr>
            <p:cNvPr id="24" name="TextBox 30"/>
            <p:cNvSpPr txBox="1">
              <a:spLocks noChangeArrowheads="1"/>
            </p:cNvSpPr>
            <p:nvPr/>
          </p:nvSpPr>
          <p:spPr bwMode="auto">
            <a:xfrm>
              <a:off x="1711509" y="6325527"/>
              <a:ext cx="38985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0.7%</a:t>
              </a:r>
            </a:p>
          </p:txBody>
        </p:sp>
        <p:sp>
          <p:nvSpPr>
            <p:cNvPr id="25" name="TextBox 31"/>
            <p:cNvSpPr txBox="1">
              <a:spLocks noChangeArrowheads="1"/>
            </p:cNvSpPr>
            <p:nvPr/>
          </p:nvSpPr>
          <p:spPr bwMode="auto">
            <a:xfrm>
              <a:off x="1990218" y="6325527"/>
              <a:ext cx="38985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0.3%</a:t>
              </a:r>
            </a:p>
          </p:txBody>
        </p:sp>
        <p:sp>
          <p:nvSpPr>
            <p:cNvPr id="26" name="TextBox 34"/>
            <p:cNvSpPr txBox="1">
              <a:spLocks noChangeArrowheads="1"/>
            </p:cNvSpPr>
            <p:nvPr/>
          </p:nvSpPr>
          <p:spPr bwMode="auto">
            <a:xfrm>
              <a:off x="975426" y="7154149"/>
              <a:ext cx="38985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9.1%</a:t>
              </a:r>
            </a:p>
          </p:txBody>
        </p:sp>
        <p:sp>
          <p:nvSpPr>
            <p:cNvPr id="30" name="TextBox 35"/>
            <p:cNvSpPr txBox="1">
              <a:spLocks noChangeArrowheads="1"/>
            </p:cNvSpPr>
            <p:nvPr/>
          </p:nvSpPr>
          <p:spPr bwMode="auto">
            <a:xfrm>
              <a:off x="1254135" y="7154149"/>
              <a:ext cx="38985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1.5%</a:t>
              </a:r>
            </a:p>
          </p:txBody>
        </p:sp>
        <p:sp>
          <p:nvSpPr>
            <p:cNvPr id="31" name="TextBox 36"/>
            <p:cNvSpPr txBox="1">
              <a:spLocks noChangeArrowheads="1"/>
            </p:cNvSpPr>
            <p:nvPr/>
          </p:nvSpPr>
          <p:spPr bwMode="auto">
            <a:xfrm>
              <a:off x="1717370" y="7154149"/>
              <a:ext cx="38985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0.8%</a:t>
              </a:r>
            </a:p>
          </p:txBody>
        </p:sp>
        <p:sp>
          <p:nvSpPr>
            <p:cNvPr id="32" name="TextBox 37"/>
            <p:cNvSpPr txBox="1">
              <a:spLocks noChangeArrowheads="1"/>
            </p:cNvSpPr>
            <p:nvPr/>
          </p:nvSpPr>
          <p:spPr bwMode="auto">
            <a:xfrm>
              <a:off x="1996080" y="7154149"/>
              <a:ext cx="38985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0.2%</a:t>
              </a: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1764557" y="7172450"/>
              <a:ext cx="592829" cy="66535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1022565" y="7172450"/>
              <a:ext cx="612134" cy="66535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020856" y="6351325"/>
              <a:ext cx="613843" cy="66535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36" name="TextBox 48"/>
            <p:cNvSpPr txBox="1">
              <a:spLocks noChangeArrowheads="1"/>
            </p:cNvSpPr>
            <p:nvPr/>
          </p:nvSpPr>
          <p:spPr bwMode="auto">
            <a:xfrm rot="16200000">
              <a:off x="648701" y="7604570"/>
              <a:ext cx="50979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221065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CD117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 flipV="1">
              <a:off x="916793" y="6360696"/>
              <a:ext cx="0" cy="1164847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145676" y="6156614"/>
              <a:ext cx="36420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BM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785412" y="6156614"/>
              <a:ext cx="5629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Spleen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42466" y="6540656"/>
              <a:ext cx="3850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36348" y="7360401"/>
              <a:ext cx="5341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ob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ob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420906" y="6354219"/>
              <a:ext cx="705729" cy="769664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 bwMode="auto">
            <a:xfrm>
              <a:off x="2515636" y="6351325"/>
              <a:ext cx="613843" cy="66535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1753159" y="6350773"/>
              <a:ext cx="613843" cy="66535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45" name="Rounded Rectangle 44"/>
            <p:cNvSpPr/>
            <p:nvPr/>
          </p:nvSpPr>
          <p:spPr bwMode="auto">
            <a:xfrm>
              <a:off x="2758769" y="6495066"/>
              <a:ext cx="278709" cy="13243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46" name="Rounded Rectangle 45"/>
            <p:cNvSpPr/>
            <p:nvPr/>
          </p:nvSpPr>
          <p:spPr bwMode="auto">
            <a:xfrm>
              <a:off x="2547600" y="6495065"/>
              <a:ext cx="191505" cy="12656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425674" y="7180617"/>
              <a:ext cx="717504" cy="763005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 bwMode="auto">
            <a:xfrm>
              <a:off x="2525598" y="7171769"/>
              <a:ext cx="613843" cy="66535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131989" y="7088375"/>
              <a:ext cx="1861356" cy="549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62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124987" y="7906629"/>
              <a:ext cx="1861356" cy="549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62"/>
            </a:p>
          </p:txBody>
        </p:sp>
        <p:sp>
          <p:nvSpPr>
            <p:cNvPr id="52" name="TextBox 47"/>
            <p:cNvSpPr txBox="1">
              <a:spLocks noChangeArrowheads="1"/>
            </p:cNvSpPr>
            <p:nvPr/>
          </p:nvSpPr>
          <p:spPr bwMode="auto">
            <a:xfrm>
              <a:off x="906254" y="7837138"/>
              <a:ext cx="46508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221065"/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Sca-1</a:t>
              </a:r>
              <a:endPara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 bwMode="auto">
            <a:xfrm>
              <a:off x="1294164" y="7932026"/>
              <a:ext cx="1852557" cy="825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ounded Rectangle 53"/>
            <p:cNvSpPr/>
            <p:nvPr/>
          </p:nvSpPr>
          <p:spPr bwMode="auto">
            <a:xfrm>
              <a:off x="2767925" y="7330622"/>
              <a:ext cx="278709" cy="12557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55" name="Rounded Rectangle 54"/>
            <p:cNvSpPr/>
            <p:nvPr/>
          </p:nvSpPr>
          <p:spPr bwMode="auto">
            <a:xfrm>
              <a:off x="2556756" y="7325934"/>
              <a:ext cx="191505" cy="12463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21065">
                <a:defRPr/>
              </a:pPr>
              <a:endParaRPr lang="en-US" sz="831"/>
            </a:p>
          </p:txBody>
        </p:sp>
        <p:sp>
          <p:nvSpPr>
            <p:cNvPr id="56" name="TextBox 30"/>
            <p:cNvSpPr txBox="1">
              <a:spLocks noChangeArrowheads="1"/>
            </p:cNvSpPr>
            <p:nvPr/>
          </p:nvSpPr>
          <p:spPr bwMode="auto">
            <a:xfrm>
              <a:off x="2480999" y="6332881"/>
              <a:ext cx="43954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0.37%</a:t>
              </a:r>
            </a:p>
          </p:txBody>
        </p:sp>
        <p:sp>
          <p:nvSpPr>
            <p:cNvPr id="57" name="TextBox 31"/>
            <p:cNvSpPr txBox="1">
              <a:spLocks noChangeArrowheads="1"/>
            </p:cNvSpPr>
            <p:nvPr/>
          </p:nvSpPr>
          <p:spPr bwMode="auto">
            <a:xfrm>
              <a:off x="2759709" y="6332881"/>
              <a:ext cx="43954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0.38%</a:t>
              </a:r>
            </a:p>
          </p:txBody>
        </p:sp>
        <p:sp>
          <p:nvSpPr>
            <p:cNvPr id="58" name="TextBox 36"/>
            <p:cNvSpPr txBox="1">
              <a:spLocks noChangeArrowheads="1"/>
            </p:cNvSpPr>
            <p:nvPr/>
          </p:nvSpPr>
          <p:spPr bwMode="auto">
            <a:xfrm>
              <a:off x="2486861" y="7161503"/>
              <a:ext cx="43954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0.39%</a:t>
              </a:r>
            </a:p>
          </p:txBody>
        </p:sp>
        <p:sp>
          <p:nvSpPr>
            <p:cNvPr id="59" name="TextBox 37"/>
            <p:cNvSpPr txBox="1">
              <a:spLocks noChangeArrowheads="1"/>
            </p:cNvSpPr>
            <p:nvPr/>
          </p:nvSpPr>
          <p:spPr bwMode="auto">
            <a:xfrm>
              <a:off x="2765570" y="7161503"/>
              <a:ext cx="43954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221065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0.51%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608126" y="6156614"/>
              <a:ext cx="4603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Liver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5" name="TextBox 17"/>
          <p:cNvSpPr txBox="1">
            <a:spLocks noChangeArrowheads="1"/>
          </p:cNvSpPr>
          <p:nvPr/>
        </p:nvSpPr>
        <p:spPr bwMode="auto">
          <a:xfrm>
            <a:off x="484047" y="5684679"/>
            <a:ext cx="356982" cy="26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47896" tIns="23948" rIns="47896" bIns="23948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defTabSz="957925" eaLnBrk="1" hangingPunct="1">
              <a:defRPr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17"/>
          <p:cNvSpPr txBox="1">
            <a:spLocks noChangeArrowheads="1"/>
          </p:cNvSpPr>
          <p:nvPr/>
        </p:nvSpPr>
        <p:spPr bwMode="auto">
          <a:xfrm>
            <a:off x="3467043" y="5684678"/>
            <a:ext cx="356982" cy="26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47896" tIns="23948" rIns="47896" bIns="23948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defTabSz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defTabSz="957925" eaLnBrk="1" hangingPunct="1">
              <a:defRPr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3070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256</Words>
  <Application>Microsoft Office PowerPoint</Application>
  <PresentationFormat>On-screen Show (4:3)</PresentationFormat>
  <Paragraphs>193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SimSun</vt:lpstr>
      <vt:lpstr>Arial</vt:lpstr>
      <vt:lpstr>Calibri</vt:lpstr>
      <vt:lpstr>Symbol</vt:lpstr>
      <vt:lpstr>Thème Office</vt:lpstr>
      <vt:lpstr>GraphPad Prism 5 Project</vt:lpstr>
      <vt:lpstr>Prism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</dc:creator>
  <cp:lastModifiedBy>Carine Winkler</cp:lastModifiedBy>
  <cp:revision>74</cp:revision>
  <cp:lastPrinted>2018-07-16T11:24:45Z</cp:lastPrinted>
  <dcterms:created xsi:type="dcterms:W3CDTF">2017-02-13T09:02:19Z</dcterms:created>
  <dcterms:modified xsi:type="dcterms:W3CDTF">2018-10-02T12:23:16Z</dcterms:modified>
</cp:coreProperties>
</file>