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40" r:id="rId2"/>
    <p:sldId id="338" r:id="rId3"/>
    <p:sldId id="343" r:id="rId4"/>
    <p:sldId id="337" r:id="rId5"/>
    <p:sldId id="344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2" autoAdjust="0"/>
    <p:restoredTop sz="90142" autoAdjust="0"/>
  </p:normalViewPr>
  <p:slideViewPr>
    <p:cSldViewPr>
      <p:cViewPr>
        <p:scale>
          <a:sx n="80" d="100"/>
          <a:sy n="80" d="100"/>
        </p:scale>
        <p:origin x="-3270" y="-1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3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B5203-49E0-4880-9ADB-7B9096F4ACAC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5193A-72DC-45E8-B513-FD8ED53E2C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2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527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576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80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9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438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30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014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54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198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99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312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8AA93-FE88-4904-998C-FE9037873C66}" type="datetimeFigureOut">
              <a:rPr lang="en-GB" smtClean="0"/>
              <a:t>31/08/2018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BB96B-1890-4E6A-97C6-FDE2C54250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970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13" Type="http://schemas.openxmlformats.org/officeDocument/2006/relationships/image" Target="../media/image13.tiff"/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tiff"/><Relationship Id="rId10" Type="http://schemas.openxmlformats.org/officeDocument/2006/relationships/image" Target="../media/image10.tiff"/><Relationship Id="rId4" Type="http://schemas.openxmlformats.org/officeDocument/2006/relationships/image" Target="../media/image4.tiff"/><Relationship Id="rId9" Type="http://schemas.openxmlformats.org/officeDocument/2006/relationships/image" Target="../media/image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7" Type="http://schemas.openxmlformats.org/officeDocument/2006/relationships/image" Target="../media/image19.em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tif"/><Relationship Id="rId4" Type="http://schemas.openxmlformats.org/officeDocument/2006/relationships/image" Target="../media/image22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12" Type="http://schemas.openxmlformats.org/officeDocument/2006/relationships/image" Target="../media/image34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emf"/><Relationship Id="rId11" Type="http://schemas.openxmlformats.org/officeDocument/2006/relationships/image" Target="../media/image33.emf"/><Relationship Id="rId5" Type="http://schemas.openxmlformats.org/officeDocument/2006/relationships/image" Target="../media/image27.emf"/><Relationship Id="rId10" Type="http://schemas.openxmlformats.org/officeDocument/2006/relationships/image" Target="../media/image32.emf"/><Relationship Id="rId4" Type="http://schemas.openxmlformats.org/officeDocument/2006/relationships/image" Target="../media/image26.emf"/><Relationship Id="rId9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7" t="35942" r="55152" b="47088"/>
          <a:stretch/>
        </p:blipFill>
        <p:spPr>
          <a:xfrm>
            <a:off x="1696300" y="2936776"/>
            <a:ext cx="4835237" cy="359433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790810" y="3984652"/>
            <a:ext cx="571500" cy="129983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963706" y="3992140"/>
            <a:ext cx="1049572" cy="26604"/>
          </a:xfrm>
          <a:custGeom>
            <a:avLst/>
            <a:gdLst>
              <a:gd name="connsiteX0" fmla="*/ 0 w 1049572"/>
              <a:gd name="connsiteY0" fmla="*/ 0 h 26604"/>
              <a:gd name="connsiteX1" fmla="*/ 1049572 w 1049572"/>
              <a:gd name="connsiteY1" fmla="*/ 7951 h 26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9572" h="26604">
                <a:moveTo>
                  <a:pt x="0" y="0"/>
                </a:moveTo>
                <a:cubicBezTo>
                  <a:pt x="383634" y="54803"/>
                  <a:pt x="36918" y="7951"/>
                  <a:pt x="1049572" y="7951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041278" y="5238765"/>
            <a:ext cx="972000" cy="45719"/>
          </a:xfrm>
          <a:custGeom>
            <a:avLst/>
            <a:gdLst>
              <a:gd name="connsiteX0" fmla="*/ 0 w 1049572"/>
              <a:gd name="connsiteY0" fmla="*/ 0 h 26604"/>
              <a:gd name="connsiteX1" fmla="*/ 1049572 w 1049572"/>
              <a:gd name="connsiteY1" fmla="*/ 7951 h 26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9572" h="26604">
                <a:moveTo>
                  <a:pt x="0" y="0"/>
                </a:moveTo>
                <a:cubicBezTo>
                  <a:pt x="383634" y="54803"/>
                  <a:pt x="36918" y="7951"/>
                  <a:pt x="1049572" y="7951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831624" y="3992603"/>
            <a:ext cx="130142" cy="381663"/>
          </a:xfrm>
          <a:custGeom>
            <a:avLst/>
            <a:gdLst>
              <a:gd name="connsiteX0" fmla="*/ 103388 w 103388"/>
              <a:gd name="connsiteY0" fmla="*/ 0 h 381663"/>
              <a:gd name="connsiteX1" fmla="*/ 87485 w 103388"/>
              <a:gd name="connsiteY1" fmla="*/ 79513 h 381663"/>
              <a:gd name="connsiteX2" fmla="*/ 79534 w 103388"/>
              <a:gd name="connsiteY2" fmla="*/ 119270 h 381663"/>
              <a:gd name="connsiteX3" fmla="*/ 63631 w 103388"/>
              <a:gd name="connsiteY3" fmla="*/ 166978 h 381663"/>
              <a:gd name="connsiteX4" fmla="*/ 47729 w 103388"/>
              <a:gd name="connsiteY4" fmla="*/ 190832 h 381663"/>
              <a:gd name="connsiteX5" fmla="*/ 31826 w 103388"/>
              <a:gd name="connsiteY5" fmla="*/ 238539 h 381663"/>
              <a:gd name="connsiteX6" fmla="*/ 15924 w 103388"/>
              <a:gd name="connsiteY6" fmla="*/ 302150 h 381663"/>
              <a:gd name="connsiteX7" fmla="*/ 7972 w 103388"/>
              <a:gd name="connsiteY7" fmla="*/ 349858 h 381663"/>
              <a:gd name="connsiteX8" fmla="*/ 21 w 103388"/>
              <a:gd name="connsiteY8" fmla="*/ 381663 h 38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388" h="381663">
                <a:moveTo>
                  <a:pt x="103388" y="0"/>
                </a:moveTo>
                <a:cubicBezTo>
                  <a:pt x="87805" y="93502"/>
                  <a:pt x="103303" y="8333"/>
                  <a:pt x="87485" y="79513"/>
                </a:cubicBezTo>
                <a:cubicBezTo>
                  <a:pt x="84553" y="92706"/>
                  <a:pt x="83090" y="106231"/>
                  <a:pt x="79534" y="119270"/>
                </a:cubicBezTo>
                <a:cubicBezTo>
                  <a:pt x="75123" y="135442"/>
                  <a:pt x="72929" y="153030"/>
                  <a:pt x="63631" y="166978"/>
                </a:cubicBezTo>
                <a:cubicBezTo>
                  <a:pt x="58330" y="174929"/>
                  <a:pt x="51610" y="182099"/>
                  <a:pt x="47729" y="190832"/>
                </a:cubicBezTo>
                <a:cubicBezTo>
                  <a:pt x="40921" y="206150"/>
                  <a:pt x="37127" y="222637"/>
                  <a:pt x="31826" y="238539"/>
                </a:cubicBezTo>
                <a:cubicBezTo>
                  <a:pt x="20791" y="271642"/>
                  <a:pt x="23600" y="259934"/>
                  <a:pt x="15924" y="302150"/>
                </a:cubicBezTo>
                <a:cubicBezTo>
                  <a:pt x="13040" y="318012"/>
                  <a:pt x="11469" y="334120"/>
                  <a:pt x="7972" y="349858"/>
                </a:cubicBezTo>
                <a:cubicBezTo>
                  <a:pt x="-817" y="389408"/>
                  <a:pt x="21" y="361162"/>
                  <a:pt x="21" y="381663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826049" y="4367018"/>
            <a:ext cx="40301" cy="397566"/>
          </a:xfrm>
          <a:custGeom>
            <a:avLst/>
            <a:gdLst>
              <a:gd name="connsiteX0" fmla="*/ 8496 w 40301"/>
              <a:gd name="connsiteY0" fmla="*/ 0 h 397566"/>
              <a:gd name="connsiteX1" fmla="*/ 16447 w 40301"/>
              <a:gd name="connsiteY1" fmla="*/ 349858 h 397566"/>
              <a:gd name="connsiteX2" fmla="*/ 40301 w 40301"/>
              <a:gd name="connsiteY2" fmla="*/ 397566 h 39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301" h="397566">
                <a:moveTo>
                  <a:pt x="8496" y="0"/>
                </a:moveTo>
                <a:cubicBezTo>
                  <a:pt x="-3282" y="176672"/>
                  <a:pt x="-4706" y="117172"/>
                  <a:pt x="16447" y="349858"/>
                </a:cubicBezTo>
                <a:cubicBezTo>
                  <a:pt x="19378" y="382096"/>
                  <a:pt x="21364" y="378628"/>
                  <a:pt x="40301" y="397566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826049" y="4764585"/>
            <a:ext cx="231141" cy="500228"/>
          </a:xfrm>
          <a:custGeom>
            <a:avLst/>
            <a:gdLst>
              <a:gd name="connsiteX0" fmla="*/ 0 w 206742"/>
              <a:gd name="connsiteY0" fmla="*/ 0 h 445273"/>
              <a:gd name="connsiteX1" fmla="*/ 31805 w 206742"/>
              <a:gd name="connsiteY1" fmla="*/ 47708 h 445273"/>
              <a:gd name="connsiteX2" fmla="*/ 63610 w 206742"/>
              <a:gd name="connsiteY2" fmla="*/ 87464 h 445273"/>
              <a:gd name="connsiteX3" fmla="*/ 79513 w 206742"/>
              <a:gd name="connsiteY3" fmla="*/ 111318 h 445273"/>
              <a:gd name="connsiteX4" fmla="*/ 87464 w 206742"/>
              <a:gd name="connsiteY4" fmla="*/ 135172 h 445273"/>
              <a:gd name="connsiteX5" fmla="*/ 111318 w 206742"/>
              <a:gd name="connsiteY5" fmla="*/ 166977 h 445273"/>
              <a:gd name="connsiteX6" fmla="*/ 135172 w 206742"/>
              <a:gd name="connsiteY6" fmla="*/ 214685 h 445273"/>
              <a:gd name="connsiteX7" fmla="*/ 151074 w 206742"/>
              <a:gd name="connsiteY7" fmla="*/ 262393 h 445273"/>
              <a:gd name="connsiteX8" fmla="*/ 159026 w 206742"/>
              <a:gd name="connsiteY8" fmla="*/ 286247 h 445273"/>
              <a:gd name="connsiteX9" fmla="*/ 190831 w 206742"/>
              <a:gd name="connsiteY9" fmla="*/ 333955 h 445273"/>
              <a:gd name="connsiteX10" fmla="*/ 198782 w 206742"/>
              <a:gd name="connsiteY10" fmla="*/ 357809 h 445273"/>
              <a:gd name="connsiteX11" fmla="*/ 206734 w 206742"/>
              <a:gd name="connsiteY11" fmla="*/ 445273 h 445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742" h="445273">
                <a:moveTo>
                  <a:pt x="0" y="0"/>
                </a:moveTo>
                <a:cubicBezTo>
                  <a:pt x="18260" y="73043"/>
                  <a:pt x="-8130" y="-2212"/>
                  <a:pt x="31805" y="47708"/>
                </a:cubicBezTo>
                <a:cubicBezTo>
                  <a:pt x="75695" y="102572"/>
                  <a:pt x="-4749" y="41893"/>
                  <a:pt x="63610" y="87464"/>
                </a:cubicBezTo>
                <a:cubicBezTo>
                  <a:pt x="68911" y="95415"/>
                  <a:pt x="75239" y="102771"/>
                  <a:pt x="79513" y="111318"/>
                </a:cubicBezTo>
                <a:cubicBezTo>
                  <a:pt x="83261" y="118815"/>
                  <a:pt x="83306" y="127895"/>
                  <a:pt x="87464" y="135172"/>
                </a:cubicBezTo>
                <a:cubicBezTo>
                  <a:pt x="94039" y="146678"/>
                  <a:pt x="103367" y="156375"/>
                  <a:pt x="111318" y="166977"/>
                </a:cubicBezTo>
                <a:cubicBezTo>
                  <a:pt x="140315" y="253972"/>
                  <a:pt x="94069" y="122202"/>
                  <a:pt x="135172" y="214685"/>
                </a:cubicBezTo>
                <a:cubicBezTo>
                  <a:pt x="141980" y="230003"/>
                  <a:pt x="145773" y="246490"/>
                  <a:pt x="151074" y="262393"/>
                </a:cubicBezTo>
                <a:cubicBezTo>
                  <a:pt x="153724" y="270344"/>
                  <a:pt x="154377" y="279273"/>
                  <a:pt x="159026" y="286247"/>
                </a:cubicBezTo>
                <a:lnTo>
                  <a:pt x="190831" y="333955"/>
                </a:lnTo>
                <a:cubicBezTo>
                  <a:pt x="193481" y="341906"/>
                  <a:pt x="197404" y="349542"/>
                  <a:pt x="198782" y="357809"/>
                </a:cubicBezTo>
                <a:cubicBezTo>
                  <a:pt x="207319" y="409032"/>
                  <a:pt x="206734" y="411025"/>
                  <a:pt x="206734" y="445273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79235" y="2102659"/>
            <a:ext cx="668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/>
              <a:t>Core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928" y="4431876"/>
            <a:ext cx="140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Penumbra</a:t>
            </a:r>
            <a:endParaRPr lang="en-GB" b="1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082726" y="2428310"/>
            <a:ext cx="0" cy="1512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58830" y="4616542"/>
            <a:ext cx="567219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47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792" y="254752"/>
            <a:ext cx="1958708" cy="14634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188" y="254752"/>
            <a:ext cx="1958708" cy="14634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38" y="1734244"/>
            <a:ext cx="1958708" cy="14634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516" y="1729580"/>
            <a:ext cx="1958708" cy="14634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709" y="3482924"/>
            <a:ext cx="1958708" cy="14634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709" y="4979922"/>
            <a:ext cx="1958708" cy="14634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642" y="3477454"/>
            <a:ext cx="1958708" cy="146340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38" y="4979922"/>
            <a:ext cx="1958708" cy="14634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559" y="6863327"/>
            <a:ext cx="1958708" cy="146340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188" y="6851077"/>
            <a:ext cx="1958708" cy="146340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792" y="8383857"/>
            <a:ext cx="1958708" cy="14634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516" y="8388189"/>
            <a:ext cx="1958708" cy="146340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704946" y="55686"/>
            <a:ext cx="158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Contralateral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21170" y="45191"/>
            <a:ext cx="158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Ipsilateral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15127" y="3256399"/>
            <a:ext cx="158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Contralateral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711913" y="3242845"/>
            <a:ext cx="158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Ipsilateral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71732" y="258321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54867" y="1718156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18389" y="244937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37159" y="1690381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37867" y="-2594"/>
            <a:ext cx="801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0796" y="3305130"/>
            <a:ext cx="998944" cy="278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417938" y="154895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417938" y="1457764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3476165" y="154265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3475966" y="1449894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1417938" y="3009364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1425792" y="2928909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3474188" y="3002491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3466709" y="2913470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185189" y="3400361"/>
            <a:ext cx="213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124744" y="166227"/>
            <a:ext cx="213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1426424" y="474485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1424484" y="4664968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1414716" y="6249724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1412776" y="616983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3430940" y="4771703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29000" y="4691815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3429000" y="6244042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3427060" y="6164154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3085825" y="3493745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3068960" y="4953580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5137159" y="3454360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5137159" y="4937385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1605894" y="6635606"/>
            <a:ext cx="158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Contralateral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3702680" y="6609184"/>
            <a:ext cx="1580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Ipsilateral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671563" y="6524986"/>
            <a:ext cx="998944" cy="278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1175956" y="6620217"/>
            <a:ext cx="213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1412776" y="815502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1410836" y="8075138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410836" y="965255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408896" y="9572668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3435786" y="9679784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3433846" y="959989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3459416" y="8155026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7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3457476" y="8075138"/>
            <a:ext cx="4904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KI-67</a:t>
            </a:r>
            <a:endParaRPr lang="en-GB" sz="75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3057118" y="6846942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3068960" y="8356313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5" name="TextBox 264"/>
          <p:cNvSpPr txBox="1"/>
          <p:nvPr/>
        </p:nvSpPr>
        <p:spPr>
          <a:xfrm>
            <a:off x="5108452" y="6807557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5137159" y="8340118"/>
            <a:ext cx="4602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53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52" y="5225563"/>
            <a:ext cx="2987776" cy="22322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52" y="344488"/>
            <a:ext cx="2987776" cy="22322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601" y="5225563"/>
            <a:ext cx="2987776" cy="22322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601" y="344489"/>
            <a:ext cx="2987776" cy="22322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290535" y="0"/>
            <a:ext cx="801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09126" y="347762"/>
            <a:ext cx="460234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8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326" y="2372342"/>
            <a:ext cx="490408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8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14656" y="2372342"/>
            <a:ext cx="490408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8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01691" y="349305"/>
            <a:ext cx="460234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8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09126" y="5225562"/>
            <a:ext cx="460234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</a:t>
            </a:r>
            <a:endParaRPr lang="en-GB" sz="8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7326" y="7250142"/>
            <a:ext cx="490408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8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14656" y="7250142"/>
            <a:ext cx="490408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85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01691" y="5227105"/>
            <a:ext cx="460234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8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78096" y="466704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mtClean="0">
                <a:latin typeface="Times New Roman" charset="0"/>
                <a:ea typeface="Times New Roman" charset="0"/>
                <a:cs typeface="Times New Roman" charset="0"/>
              </a:rPr>
              <a:t>WT</a:t>
            </a:r>
            <a:endParaRPr lang="en-US" sz="1200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45024" y="466418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mtClean="0">
                <a:latin typeface="Times New Roman" charset="0"/>
                <a:ea typeface="Times New Roman" charset="0"/>
                <a:cs typeface="Times New Roman" charset="0"/>
              </a:rPr>
              <a:t>PTX3 KO</a:t>
            </a:r>
            <a:endParaRPr lang="en-US" sz="1200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78096" y="9551755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mtClean="0">
                <a:latin typeface="Times New Roman" charset="0"/>
                <a:ea typeface="Times New Roman" charset="0"/>
                <a:cs typeface="Times New Roman" charset="0"/>
              </a:rPr>
              <a:t>WT</a:t>
            </a:r>
            <a:endParaRPr lang="en-US" sz="1200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45024" y="954889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smtClean="0">
                <a:latin typeface="Times New Roman" charset="0"/>
                <a:ea typeface="Times New Roman" charset="0"/>
                <a:cs typeface="Times New Roman" charset="0"/>
              </a:rPr>
              <a:t>PTX3 KO</a:t>
            </a:r>
            <a:endParaRPr lang="en-US" sz="1200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47783" y="4514812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0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47783" y="3904896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5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0351" y="3297802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10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20351" y="2682219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15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1077292" y="3488502"/>
            <a:ext cx="109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(% of area)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48943" y="937191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0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48943" y="8761994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5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21511" y="8154900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10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21511" y="7539317"/>
            <a:ext cx="9361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Times New Roman" charset="0"/>
                <a:ea typeface="Times New Roman" charset="0"/>
                <a:cs typeface="Times New Roman" charset="0"/>
              </a:rPr>
              <a:t>15</a:t>
            </a:r>
            <a:endParaRPr lang="en-US" sz="11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1078452" y="8345600"/>
            <a:ext cx="109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Lectin</a:t>
            </a:r>
            <a:endParaRPr lang="en-GB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(% of area)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290535" y="4892025"/>
            <a:ext cx="801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925064" y="3208803"/>
            <a:ext cx="11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50642" y="2985131"/>
            <a:ext cx="654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n.s.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2920656" y="8068025"/>
            <a:ext cx="11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346234" y="7844353"/>
            <a:ext cx="654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n.s.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848" y="7536521"/>
            <a:ext cx="2908300" cy="20701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848" y="2676085"/>
            <a:ext cx="29083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78" descr="http://media.springernature.com/lw785/springer-static/image/art%3A10.1186%2Fs12974-014-0227-y/MediaObjects/12974_2014_227_Fig4_HTML.gif"/>
          <p:cNvSpPr>
            <a:spLocks noChangeAspect="1" noChangeArrowheads="1"/>
          </p:cNvSpPr>
          <p:nvPr/>
        </p:nvSpPr>
        <p:spPr bwMode="auto">
          <a:xfrm>
            <a:off x="-2048373" y="-8756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047313" y="447958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Plasma (48 h </a:t>
            </a:r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MCAo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2624" y="8800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1400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2624" y="11741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2606" y="180528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6007" y="271914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6007" y="242897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6007" y="210573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2624" y="149293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616" y="320506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5496" y="3205062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95014" y="1722613"/>
            <a:ext cx="1332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(ng/ml)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12407" y="648572"/>
            <a:ext cx="45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92524" y="6533437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Cresyl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violet (48 h </a:t>
            </a:r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MCAo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41176" y="925373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47697" y="9253734"/>
            <a:ext cx="1237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1577" y="4376936"/>
            <a:ext cx="457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3546" y="6939744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33546" y="724808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49797" y="763194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39467" y="797066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3000" y="9016668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54389" y="833630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30224" y="867502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649595" y="7881698"/>
            <a:ext cx="1685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Lesion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 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09841" y="302448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3140968" y="1078440"/>
            <a:ext cx="147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69168" y="8149948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n.s.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721433" y="853520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597756" y="8341514"/>
            <a:ext cx="93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658" y="6895418"/>
            <a:ext cx="3356542" cy="240601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880040"/>
            <a:ext cx="3392543" cy="243182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6" t="34051" r="55987" b="49958"/>
          <a:stretch/>
        </p:blipFill>
        <p:spPr>
          <a:xfrm>
            <a:off x="3717032" y="5082973"/>
            <a:ext cx="2088232" cy="1378608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46122" r="70204" b="35297"/>
          <a:stretch/>
        </p:blipFill>
        <p:spPr>
          <a:xfrm>
            <a:off x="1052736" y="5079387"/>
            <a:ext cx="2088232" cy="1385781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1772816" y="475003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61956" y="4750770"/>
            <a:ext cx="939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996952" y="7555865"/>
            <a:ext cx="14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78472" y="7257256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41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Box 74"/>
          <p:cNvSpPr txBox="1"/>
          <p:nvPr/>
        </p:nvSpPr>
        <p:spPr>
          <a:xfrm>
            <a:off x="937001" y="387745"/>
            <a:ext cx="1477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point </a:t>
            </a:r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neuroscore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-872255" y="1229489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Neurological score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25387" y="718704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13272" y="92179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94206" y="1108696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86851" y="132284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79496" y="152996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94206" y="1751140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96664" y="1979755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51020" y="208271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83172" y="208302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673647" y="208302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218446" y="208228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8680" y="2217044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post-stroke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035396" y="208345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567548" y="208376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058023" y="208376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602822" y="208302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3536491" y="561806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609232" y="911785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609232" y="127081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609232" y="1620797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680817" y="198354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937583" y="2214955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 post-stroke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 rot="16200000">
            <a:off x="2525891" y="1293737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Contralateral foot slips (%)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112177" y="386525"/>
            <a:ext cx="1477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Foot- fault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06245" y="3022918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field (rotations)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99478" y="4482760"/>
            <a:ext cx="10802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Clockwise rotations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239070" y="4482760"/>
            <a:ext cx="10802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Anti-clockwise rotations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70827" y="325746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42835" y="348536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42835" y="371326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42835" y="3929287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42058" y="4157187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14843" y="4385087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09701" y="4830238"/>
            <a:ext cx="468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935792" y="3347285"/>
            <a:ext cx="86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022294" y="316780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 rot="16200000">
            <a:off x="-371069" y="3858728"/>
            <a:ext cx="1080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(%)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623996" y="4481599"/>
            <a:ext cx="10802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Clockwise rotations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463588" y="4481599"/>
            <a:ext cx="10802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Anti-clockwise rotations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191706" y="4829077"/>
            <a:ext cx="8489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>
            <a:off x="3163804" y="3340427"/>
            <a:ext cx="86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3404694" y="3160951"/>
            <a:ext cx="39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474166" y="3022257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field (rotations)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382840" y="3269339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454848" y="3497239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454848" y="3725139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454848" y="394116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454071" y="416906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26856" y="439696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 rot="16200000">
            <a:off x="1857095" y="3859249"/>
            <a:ext cx="1080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 (%)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716602" y="3254173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780929" y="3368425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780929" y="3479517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80929" y="3821472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781850" y="3597297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780928" y="3713263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781795" y="4051785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780701" y="3939339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782356" y="4162141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780928" y="4272497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4847327" y="4382853"/>
            <a:ext cx="4320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 rot="16200000">
            <a:off x="4179977" y="3735817"/>
            <a:ext cx="9837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Anticlockwise </a:t>
            </a:r>
          </a:p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rotations (%)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4913724" y="4482759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783306" y="4482911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837491" y="3022319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field (rotations)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16990" y="5702803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Rearing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 rot="16200000">
            <a:off x="-372133" y="6494052"/>
            <a:ext cx="1080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432569" y="9438544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409492" y="9438544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563236" y="9438544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3432818" y="9438696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893979" y="9441534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5763561" y="9441686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31389" y="5852317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31389" y="622868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230612" y="660335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03397" y="6975185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54601" y="7076056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224183" y="7076208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2562381" y="7070834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3431963" y="7070986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4893124" y="7073824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762706" y="7073976"/>
            <a:ext cx="10802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PTX3 KO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0" name="Straight Connector 159"/>
          <p:cNvCxnSpPr/>
          <p:nvPr/>
        </p:nvCxnSpPr>
        <p:spPr>
          <a:xfrm>
            <a:off x="5470364" y="3340081"/>
            <a:ext cx="86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5544872" y="3145879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n.s.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 rot="16200000">
            <a:off x="1787677" y="6451792"/>
            <a:ext cx="1080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2542927" y="5703748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 crossings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2383379" y="5858877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2383379" y="608188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2383379" y="6304889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2384049" y="6527895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2457729" y="6750901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2438643" y="6978933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 rot="16200000">
            <a:off x="4123937" y="6374371"/>
            <a:ext cx="1080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istance travelled (m)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4770812" y="585464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4771462" y="6224957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4769167" y="6607040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4842714" y="6975185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797152" y="5705973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distance travelled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 rot="16200000">
            <a:off x="-370609" y="8790948"/>
            <a:ext cx="1080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(s)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310679" y="7977336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Centre time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234048" y="8210570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234048" y="8586936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33271" y="8961606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306056" y="933343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34919" y="8393520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33217" y="8774109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232482" y="9155515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2473235" y="8082557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Corner entries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 rot="16200000">
            <a:off x="1787677" y="8718940"/>
            <a:ext cx="1080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465173" y="8213886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2465173" y="859025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2464396" y="896492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2537181" y="9336754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2466044" y="8396836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2464342" y="8777425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2463607" y="9158831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4725144" y="8088304"/>
            <a:ext cx="2110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Corner time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 rot="16200000">
            <a:off x="4109310" y="8776318"/>
            <a:ext cx="1080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(s)</a:t>
            </a:r>
            <a:endParaRPr lang="en-GB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687370" y="8229744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4687370" y="8452750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4687370" y="8675756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4688040" y="889876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4761720" y="9121768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4742634" y="9349800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0" y="271658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3212976" y="344488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-116644" y="3008784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192960" y="3015003"/>
            <a:ext cx="515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4509120" y="3017030"/>
            <a:ext cx="425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-16376" y="5673080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2071856" y="5673080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4615038" y="5673080"/>
            <a:ext cx="442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-34190" y="7875845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2204864" y="7988369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4365104" y="8060377"/>
            <a:ext cx="637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6" name="Picture 1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967" y="574019"/>
            <a:ext cx="2854992" cy="1594858"/>
          </a:xfrm>
          <a:prstGeom prst="rect">
            <a:avLst/>
          </a:prstGeom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08" y="545466"/>
            <a:ext cx="2840333" cy="1608860"/>
          </a:xfrm>
          <a:prstGeom prst="rect">
            <a:avLst/>
          </a:prstGeom>
        </p:spPr>
      </p:pic>
      <p:sp>
        <p:nvSpPr>
          <p:cNvPr id="226" name="TextBox 225"/>
          <p:cNvSpPr txBox="1"/>
          <p:nvPr/>
        </p:nvSpPr>
        <p:spPr>
          <a:xfrm>
            <a:off x="221443" y="521772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8" name="Picture 2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3306641"/>
            <a:ext cx="1763605" cy="1264177"/>
          </a:xfrm>
          <a:prstGeom prst="rect">
            <a:avLst/>
          </a:prstGeom>
        </p:spPr>
      </p:pic>
      <p:pic>
        <p:nvPicPr>
          <p:cNvPr id="229" name="Picture 2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3287405"/>
            <a:ext cx="1765516" cy="1265547"/>
          </a:xfrm>
          <a:prstGeom prst="rect">
            <a:avLst/>
          </a:prstGeom>
        </p:spPr>
      </p:pic>
      <p:pic>
        <p:nvPicPr>
          <p:cNvPr id="231" name="Picture 2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176" y="3285690"/>
            <a:ext cx="1764231" cy="1264626"/>
          </a:xfrm>
          <a:prstGeom prst="rect">
            <a:avLst/>
          </a:prstGeom>
        </p:spPr>
      </p:pic>
      <p:pic>
        <p:nvPicPr>
          <p:cNvPr id="232" name="Picture 2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5896570"/>
            <a:ext cx="1743270" cy="1249601"/>
          </a:xfrm>
          <a:prstGeom prst="rect">
            <a:avLst/>
          </a:prstGeom>
        </p:spPr>
      </p:pic>
      <p:pic>
        <p:nvPicPr>
          <p:cNvPr id="236" name="Picture 2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176" y="5878071"/>
            <a:ext cx="1776395" cy="1273345"/>
          </a:xfrm>
          <a:prstGeom prst="rect">
            <a:avLst/>
          </a:prstGeom>
        </p:spPr>
      </p:pic>
      <p:pic>
        <p:nvPicPr>
          <p:cNvPr id="237" name="Picture 2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27" y="8102127"/>
            <a:ext cx="1987386" cy="1424586"/>
          </a:xfrm>
          <a:prstGeom prst="rect">
            <a:avLst/>
          </a:prstGeom>
        </p:spPr>
      </p:pic>
      <p:sp>
        <p:nvSpPr>
          <p:cNvPr id="238" name="TextBox 237"/>
          <p:cNvSpPr txBox="1"/>
          <p:nvPr/>
        </p:nvSpPr>
        <p:spPr>
          <a:xfrm>
            <a:off x="249671" y="8062024"/>
            <a:ext cx="4320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9" name="Picture 23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5912916"/>
            <a:ext cx="1706653" cy="1223353"/>
          </a:xfrm>
          <a:prstGeom prst="rect">
            <a:avLst/>
          </a:prstGeom>
        </p:spPr>
      </p:pic>
      <p:pic>
        <p:nvPicPr>
          <p:cNvPr id="240" name="Picture 23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8243438"/>
            <a:ext cx="1766220" cy="1266052"/>
          </a:xfrm>
          <a:prstGeom prst="rect">
            <a:avLst/>
          </a:prstGeom>
        </p:spPr>
      </p:pic>
      <p:pic>
        <p:nvPicPr>
          <p:cNvPr id="241" name="Picture 24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176" y="8252804"/>
            <a:ext cx="1769289" cy="126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4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7272</TotalTime>
  <Words>334</Words>
  <Application>Microsoft Office PowerPoint</Application>
  <PresentationFormat>A4 Paper (210x297 mm)</PresentationFormat>
  <Paragraphs>246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Ivana Rajkovic</dc:creator>
  <cp:lastModifiedBy>Ivana Rajkovic</cp:lastModifiedBy>
  <cp:revision>959</cp:revision>
  <dcterms:created xsi:type="dcterms:W3CDTF">2017-09-14T10:28:42Z</dcterms:created>
  <dcterms:modified xsi:type="dcterms:W3CDTF">2018-08-31T14:27:10Z</dcterms:modified>
</cp:coreProperties>
</file>