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66" r:id="rId2"/>
  </p:sldIdLst>
  <p:sldSz cx="6858000" cy="9906000" type="A4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3"/>
    <p:restoredTop sz="94643"/>
  </p:normalViewPr>
  <p:slideViewPr>
    <p:cSldViewPr>
      <p:cViewPr varScale="1">
        <p:scale>
          <a:sx n="80" d="100"/>
          <a:sy n="80" d="100"/>
        </p:scale>
        <p:origin x="2912" y="184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B503BF98-52FD-4CB1-A097-F434BBC0302C}" type="datetimeFigureOut">
              <a:rPr lang="en-US" smtClean="0"/>
              <a:t>3/28/18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98700" y="696913"/>
            <a:ext cx="24130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1283BFE6-5B0A-48D5-A5D7-809F8868DC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58362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3077283"/>
            <a:ext cx="5829300" cy="212336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5770F4-CA0B-48B0-8023-BDC6EDB8B3D1}" type="datetimeFigureOut">
              <a:rPr lang="en-US" smtClean="0"/>
              <a:t>3/28/18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524D6B-6E6B-42BC-8DE9-576D54F9D6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50817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5770F4-CA0B-48B0-8023-BDC6EDB8B3D1}" type="datetimeFigureOut">
              <a:rPr lang="en-US" smtClean="0"/>
              <a:t>3/28/18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524D6B-6E6B-42BC-8DE9-576D54F9D6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54033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96701"/>
            <a:ext cx="1543050" cy="8452202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96701"/>
            <a:ext cx="4514850" cy="8452202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5770F4-CA0B-48B0-8023-BDC6EDB8B3D1}" type="datetimeFigureOut">
              <a:rPr lang="en-US" smtClean="0"/>
              <a:t>3/28/18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524D6B-6E6B-42BC-8DE9-576D54F9D6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86502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5770F4-CA0B-48B0-8023-BDC6EDB8B3D1}" type="datetimeFigureOut">
              <a:rPr lang="en-US" smtClean="0"/>
              <a:t>3/28/18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524D6B-6E6B-42BC-8DE9-576D54F9D6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23505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6365522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4198587"/>
            <a:ext cx="5829300" cy="2166936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5770F4-CA0B-48B0-8023-BDC6EDB8B3D1}" type="datetimeFigureOut">
              <a:rPr lang="en-US" smtClean="0"/>
              <a:t>3/28/18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524D6B-6E6B-42BC-8DE9-576D54F9D6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15395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311402"/>
            <a:ext cx="3028950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311402"/>
            <a:ext cx="3028950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5770F4-CA0B-48B0-8023-BDC6EDB8B3D1}" type="datetimeFigureOut">
              <a:rPr lang="en-US" smtClean="0"/>
              <a:t>3/28/18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524D6B-6E6B-42BC-8DE9-576D54F9D6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57507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14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14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70" y="2217385"/>
            <a:ext cx="303133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70" y="3141486"/>
            <a:ext cx="303133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5770F4-CA0B-48B0-8023-BDC6EDB8B3D1}" type="datetimeFigureOut">
              <a:rPr lang="en-US" smtClean="0"/>
              <a:t>3/28/18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524D6B-6E6B-42BC-8DE9-576D54F9D6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35668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5770F4-CA0B-48B0-8023-BDC6EDB8B3D1}" type="datetimeFigureOut">
              <a:rPr lang="en-US" smtClean="0"/>
              <a:t>3/28/18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524D6B-6E6B-42BC-8DE9-576D54F9D6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89689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5770F4-CA0B-48B0-8023-BDC6EDB8B3D1}" type="datetimeFigureOut">
              <a:rPr lang="en-US" smtClean="0"/>
              <a:t>3/28/18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524D6B-6E6B-42BC-8DE9-576D54F9D6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75354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1" y="394406"/>
            <a:ext cx="2256235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8" y="394406"/>
            <a:ext cx="3833813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1" y="2072923"/>
            <a:ext cx="2256235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5770F4-CA0B-48B0-8023-BDC6EDB8B3D1}" type="datetimeFigureOut">
              <a:rPr lang="en-US" smtClean="0"/>
              <a:t>3/28/18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524D6B-6E6B-42BC-8DE9-576D54F9D6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42076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934201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752823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5770F4-CA0B-48B0-8023-BDC6EDB8B3D1}" type="datetimeFigureOut">
              <a:rPr lang="en-US" smtClean="0"/>
              <a:t>3/28/18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524D6B-6E6B-42BC-8DE9-576D54F9D6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83432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311402"/>
            <a:ext cx="6172200" cy="65375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9181396"/>
            <a:ext cx="1600200" cy="5274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5770F4-CA0B-48B0-8023-BDC6EDB8B3D1}" type="datetimeFigureOut">
              <a:rPr lang="en-US" smtClean="0"/>
              <a:t>3/28/18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9181396"/>
            <a:ext cx="2171700" cy="5274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9181396"/>
            <a:ext cx="1600200" cy="5274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524D6B-6E6B-42BC-8DE9-576D54F9D6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29103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07172339"/>
              </p:ext>
            </p:extLst>
          </p:nvPr>
        </p:nvGraphicFramePr>
        <p:xfrm>
          <a:off x="304800" y="1219200"/>
          <a:ext cx="6057901" cy="5029196"/>
        </p:xfrm>
        <a:graphic>
          <a:graphicData uri="http://schemas.openxmlformats.org/drawingml/2006/table">
            <a:tbl>
              <a:tblPr/>
              <a:tblGrid>
                <a:gridCol w="4648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03133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6487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6487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3194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53146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Rank</a:t>
                      </a:r>
                    </a:p>
                  </a:txBody>
                  <a:tcPr marL="7407" marR="7407" marT="740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Gene set name of KEGG pathway</a:t>
                      </a:r>
                    </a:p>
                  </a:txBody>
                  <a:tcPr marL="7407" marR="7407" marT="740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ES</a:t>
                      </a:r>
                    </a:p>
                  </a:txBody>
                  <a:tcPr marL="7407" marR="7407" marT="740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NES</a:t>
                      </a:r>
                    </a:p>
                  </a:txBody>
                  <a:tcPr marL="7407" marR="7407" marT="740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p-value</a:t>
                      </a:r>
                    </a:p>
                  </a:txBody>
                  <a:tcPr marL="7407" marR="7407" marT="740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3146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</a:t>
                      </a:r>
                    </a:p>
                  </a:txBody>
                  <a:tcPr marL="7407" marR="7407" marT="740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KEGG_FOCAL_ADHESION</a:t>
                      </a:r>
                    </a:p>
                  </a:txBody>
                  <a:tcPr marL="7407" marR="7407" marT="740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0.49</a:t>
                      </a:r>
                    </a:p>
                  </a:txBody>
                  <a:tcPr marL="7407" marR="7407" marT="740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1.90</a:t>
                      </a:r>
                    </a:p>
                  </a:txBody>
                  <a:tcPr marL="7407" marR="7407" marT="740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0.0000</a:t>
                      </a:r>
                    </a:p>
                  </a:txBody>
                  <a:tcPr marL="7407" marR="7407" marT="740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3146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</a:t>
                      </a:r>
                    </a:p>
                  </a:txBody>
                  <a:tcPr marL="7407" marR="7407" marT="740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KEGG_ECM_RECEPTOR_INTERACTION</a:t>
                      </a:r>
                    </a:p>
                  </a:txBody>
                  <a:tcPr marL="7407" marR="7407" marT="740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0.58</a:t>
                      </a:r>
                    </a:p>
                  </a:txBody>
                  <a:tcPr marL="7407" marR="7407" marT="740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1.87</a:t>
                      </a:r>
                    </a:p>
                  </a:txBody>
                  <a:tcPr marL="7407" marR="7407" marT="740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0.0069</a:t>
                      </a:r>
                    </a:p>
                  </a:txBody>
                  <a:tcPr marL="7407" marR="7407" marT="740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3146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</a:t>
                      </a:r>
                    </a:p>
                  </a:txBody>
                  <a:tcPr marL="7407" marR="7407" marT="740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KEGG_TGF_BETA_SIGNALING_PATHWAY</a:t>
                      </a:r>
                    </a:p>
                  </a:txBody>
                  <a:tcPr marL="7407" marR="7407" marT="740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0.46</a:t>
                      </a:r>
                    </a:p>
                  </a:txBody>
                  <a:tcPr marL="7407" marR="7407" marT="740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1.76</a:t>
                      </a:r>
                    </a:p>
                  </a:txBody>
                  <a:tcPr marL="7407" marR="7407" marT="740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0.0025</a:t>
                      </a:r>
                    </a:p>
                  </a:txBody>
                  <a:tcPr marL="7407" marR="7407" marT="740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3146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</a:t>
                      </a:r>
                    </a:p>
                  </a:txBody>
                  <a:tcPr marL="7407" marR="7407" marT="740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KEGG_HYPERTROPHIC_CARDIOMYOPATHY_HCM</a:t>
                      </a:r>
                    </a:p>
                  </a:txBody>
                  <a:tcPr marL="7407" marR="7407" marT="740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0.38</a:t>
                      </a:r>
                    </a:p>
                  </a:txBody>
                  <a:tcPr marL="7407" marR="7407" marT="740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1.57</a:t>
                      </a:r>
                    </a:p>
                  </a:txBody>
                  <a:tcPr marL="7407" marR="7407" marT="740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0.0332</a:t>
                      </a:r>
                    </a:p>
                  </a:txBody>
                  <a:tcPr marL="7407" marR="7407" marT="740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3146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</a:t>
                      </a:r>
                    </a:p>
                  </a:txBody>
                  <a:tcPr marL="7407" marR="7407" marT="740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KEGG_PROSTATE_CANCER</a:t>
                      </a:r>
                    </a:p>
                  </a:txBody>
                  <a:tcPr marL="7407" marR="7407" marT="740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0.36</a:t>
                      </a:r>
                    </a:p>
                  </a:txBody>
                  <a:tcPr marL="7407" marR="7407" marT="740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1.53</a:t>
                      </a:r>
                    </a:p>
                  </a:txBody>
                  <a:tcPr marL="7407" marR="7407" marT="740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0.0271</a:t>
                      </a:r>
                    </a:p>
                  </a:txBody>
                  <a:tcPr marL="7407" marR="7407" marT="740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3146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</a:t>
                      </a:r>
                    </a:p>
                  </a:txBody>
                  <a:tcPr marL="7407" marR="7407" marT="740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KEGG_MELANOMA</a:t>
                      </a:r>
                    </a:p>
                  </a:txBody>
                  <a:tcPr marL="7407" marR="7407" marT="740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0.35</a:t>
                      </a:r>
                    </a:p>
                  </a:txBody>
                  <a:tcPr marL="7407" marR="7407" marT="740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1.51</a:t>
                      </a:r>
                    </a:p>
                  </a:txBody>
                  <a:tcPr marL="7407" marR="7407" marT="740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0.0310</a:t>
                      </a:r>
                    </a:p>
                  </a:txBody>
                  <a:tcPr marL="7407" marR="7407" marT="740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77750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7</a:t>
                      </a:r>
                    </a:p>
                  </a:txBody>
                  <a:tcPr marL="7407" marR="7407" marT="740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KEGG_ARRHYTHMOGENIC_RIGHT_VENTRICULAR_CARDIOMYOPATHY_ARVC</a:t>
                      </a:r>
                    </a:p>
                  </a:txBody>
                  <a:tcPr marL="7407" marR="7407" marT="740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0.38</a:t>
                      </a:r>
                    </a:p>
                  </a:txBody>
                  <a:tcPr marL="7407" marR="7407" marT="740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1.50</a:t>
                      </a:r>
                    </a:p>
                  </a:txBody>
                  <a:tcPr marL="7407" marR="7407" marT="740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0.0296</a:t>
                      </a:r>
                    </a:p>
                  </a:txBody>
                  <a:tcPr marL="7407" marR="7407" marT="740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53146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8</a:t>
                      </a:r>
                    </a:p>
                  </a:txBody>
                  <a:tcPr marL="7407" marR="7407" marT="740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KEGG_MTOR_SIGNALING_PATHWAY</a:t>
                      </a:r>
                    </a:p>
                  </a:txBody>
                  <a:tcPr marL="7407" marR="7407" marT="740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0.38</a:t>
                      </a:r>
                    </a:p>
                  </a:txBody>
                  <a:tcPr marL="7407" marR="7407" marT="740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1.49</a:t>
                      </a:r>
                    </a:p>
                  </a:txBody>
                  <a:tcPr marL="7407" marR="7407" marT="740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0.0252</a:t>
                      </a:r>
                    </a:p>
                  </a:txBody>
                  <a:tcPr marL="7407" marR="7407" marT="740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3" name="TextBox 4"/>
          <p:cNvSpPr txBox="1">
            <a:spLocks noChangeArrowheads="1"/>
          </p:cNvSpPr>
          <p:nvPr/>
        </p:nvSpPr>
        <p:spPr bwMode="auto">
          <a:xfrm>
            <a:off x="0" y="3175"/>
            <a:ext cx="304800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 altLang="en-US" sz="1200" b="1" dirty="0">
                <a:latin typeface="Arial" pitchFamily="34" charset="0"/>
              </a:rPr>
              <a:t>Supplemental Table S10</a:t>
            </a:r>
          </a:p>
        </p:txBody>
      </p:sp>
    </p:spTree>
    <p:extLst>
      <p:ext uri="{BB962C8B-B14F-4D97-AF65-F5344CB8AC3E}">
        <p14:creationId xmlns:p14="http://schemas.microsoft.com/office/powerpoint/2010/main" val="359116908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2810</TotalTime>
  <Words>99</Words>
  <Application>Microsoft Macintosh PowerPoint</Application>
  <PresentationFormat>A4 Paper (210x297 mm)</PresentationFormat>
  <Paragraphs>46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PowerPoint Presentation</vt:lpstr>
    </vt:vector>
  </TitlesOfParts>
  <Company>Roswell Park Cancer Institute</Company>
  <LinksUpToDate>false</LinksUpToDate>
  <SharedDoc>false</SharedDoc>
  <HyperlinksChanged>false</HyperlinksChanged>
  <AppVersion>16.0009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Kawaguchi, Tsutomu</dc:creator>
  <cp:lastModifiedBy>Tsutomu Kawaguchi</cp:lastModifiedBy>
  <cp:revision>68</cp:revision>
  <cp:lastPrinted>2017-07-18T16:57:59Z</cp:lastPrinted>
  <dcterms:created xsi:type="dcterms:W3CDTF">2016-10-30T23:34:03Z</dcterms:created>
  <dcterms:modified xsi:type="dcterms:W3CDTF">2018-03-28T08:27:22Z</dcterms:modified>
</cp:coreProperties>
</file>