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8" r:id="rId2"/>
  </p:sldIdLst>
  <p:sldSz cx="6858000" cy="9906000" type="A4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3"/>
    <p:restoredTop sz="94643"/>
  </p:normalViewPr>
  <p:slideViewPr>
    <p:cSldViewPr>
      <p:cViewPr varScale="1">
        <p:scale>
          <a:sx n="80" d="100"/>
          <a:sy n="80" d="100"/>
        </p:scale>
        <p:origin x="2912" y="184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B503BF98-52FD-4CB1-A097-F434BBC0302C}" type="datetimeFigureOut">
              <a:rPr lang="en-US" smtClean="0"/>
              <a:t>3/28/18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8700" y="696913"/>
            <a:ext cx="24130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1283BFE6-5B0A-48D5-A5D7-809F8868DC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8362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770F4-CA0B-48B0-8023-BDC6EDB8B3D1}" type="datetimeFigureOut">
              <a:rPr lang="en-US" smtClean="0"/>
              <a:t>3/28/18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24D6B-6E6B-42BC-8DE9-576D54F9D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0817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770F4-CA0B-48B0-8023-BDC6EDB8B3D1}" type="datetimeFigureOut">
              <a:rPr lang="en-US" smtClean="0"/>
              <a:t>3/28/18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24D6B-6E6B-42BC-8DE9-576D54F9D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403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770F4-CA0B-48B0-8023-BDC6EDB8B3D1}" type="datetimeFigureOut">
              <a:rPr lang="en-US" smtClean="0"/>
              <a:t>3/28/18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24D6B-6E6B-42BC-8DE9-576D54F9D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8650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770F4-CA0B-48B0-8023-BDC6EDB8B3D1}" type="datetimeFigureOut">
              <a:rPr lang="en-US" smtClean="0"/>
              <a:t>3/28/18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24D6B-6E6B-42BC-8DE9-576D54F9D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3505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770F4-CA0B-48B0-8023-BDC6EDB8B3D1}" type="datetimeFigureOut">
              <a:rPr lang="en-US" smtClean="0"/>
              <a:t>3/28/18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24D6B-6E6B-42BC-8DE9-576D54F9D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5395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770F4-CA0B-48B0-8023-BDC6EDB8B3D1}" type="datetimeFigureOut">
              <a:rPr lang="en-US" smtClean="0"/>
              <a:t>3/28/18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24D6B-6E6B-42BC-8DE9-576D54F9D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750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770F4-CA0B-48B0-8023-BDC6EDB8B3D1}" type="datetimeFigureOut">
              <a:rPr lang="en-US" smtClean="0"/>
              <a:t>3/28/18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24D6B-6E6B-42BC-8DE9-576D54F9D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566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770F4-CA0B-48B0-8023-BDC6EDB8B3D1}" type="datetimeFigureOut">
              <a:rPr lang="en-US" smtClean="0"/>
              <a:t>3/28/18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24D6B-6E6B-42BC-8DE9-576D54F9D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9689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770F4-CA0B-48B0-8023-BDC6EDB8B3D1}" type="datetimeFigureOut">
              <a:rPr lang="en-US" smtClean="0"/>
              <a:t>3/28/18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24D6B-6E6B-42BC-8DE9-576D54F9D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5354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770F4-CA0B-48B0-8023-BDC6EDB8B3D1}" type="datetimeFigureOut">
              <a:rPr lang="en-US" smtClean="0"/>
              <a:t>3/28/18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24D6B-6E6B-42BC-8DE9-576D54F9D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2076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770F4-CA0B-48B0-8023-BDC6EDB8B3D1}" type="datetimeFigureOut">
              <a:rPr lang="en-US" smtClean="0"/>
              <a:t>3/28/18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24D6B-6E6B-42BC-8DE9-576D54F9D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343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5770F4-CA0B-48B0-8023-BDC6EDB8B3D1}" type="datetimeFigureOut">
              <a:rPr lang="en-US" smtClean="0"/>
              <a:t>3/28/18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524D6B-6E6B-42BC-8DE9-576D54F9D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910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3584004"/>
              </p:ext>
            </p:extLst>
          </p:nvPr>
        </p:nvGraphicFramePr>
        <p:xfrm>
          <a:off x="381000" y="762001"/>
          <a:ext cx="6172199" cy="8175376"/>
        </p:xfrm>
        <a:graphic>
          <a:graphicData uri="http://schemas.openxmlformats.org/drawingml/2006/table">
            <a:tbl>
              <a:tblPr/>
              <a:tblGrid>
                <a:gridCol w="4803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619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432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4329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4329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6485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Rank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Gene set name of GO pathway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ES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NES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p-value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245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EXTRACELLULAR_MATRIX_PART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0.68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2.12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0.0024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245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HEPARIN_BINDING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0.63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2.06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0.0000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245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BASEMENT_MEMBRANE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0.62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2.00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0.0000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245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EXTRACELLULAR_MATRIX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0.57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1.96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0.0052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245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PROTEINACEOUS_EXTRACELLULAR_MATRIX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0.58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1.96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0.0051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245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GLYCOSAMINOGLYCAN_BINDING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0.54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1.94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0.0027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386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TRANSMEMBRANE_RECEPTOR_PROTEIN_KINASE_ACTIVITY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0.58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1.92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0.0047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1245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BASAL_LAMINA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0.64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1.90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0.0075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1245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SODIUM_CHANNEL_ACTIVITY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0.65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1.86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0.0049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1386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CYTOPLASM_ORGANIZATION_AND_BIOGENESIS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0.69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1.84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0.0069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1245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POLYSACCHARIDE_BINDING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0.49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1.82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0.0056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1386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TRANSMEMBRANE_RECEPTOR_PROTEIN_TYROSINE_KINASE_ACTIVITY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0.54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1.80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0.0047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1245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COLLAGEN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0.73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1.76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0.0140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41386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EXTRACELLULAR_STRUCTURE_ORGANIZATION_AND_BIOGENESIS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0.53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1.72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0.0147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1245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HOMOPHILIC_CELL_ADHESION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0.60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1.68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0.0242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41386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EXTRACELLULAR_MATRIX_STRUCTURAL_CONSTITUENT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0.54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1.68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0.0233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1245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POLYSACCHARIDE_METABOLIC_PROCESS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0.50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1.63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0.0307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1245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18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SYNAPTOGENESIS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0.60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1.62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0.0553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1245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BONE_REMODELING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0.47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1.62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0.0315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1245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AMINE_BIOSYNTHETIC_PROCESS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0.52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1.61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0.0286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1245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21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TISSUE_REMODELING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0.46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1.60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0.0313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41386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22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TRANSMEMBRANE_RECEPTOR_PROTEIN_TYROSINE_KINASE_SIGNALING_PATHWAY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0.38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1.60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0.0174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21245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23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CELL_RECOGNITION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0.56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1.59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0.0264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41386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24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NEGATIVE_REGULATION_OF_CELL_MIGRATION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0.56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1.59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0.0427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41386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25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NEGATIVE_REGULATION_OF_CELL_DIFFERENTIATION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0.46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1.57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0.0314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21245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26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CELL_MIGRATION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0.39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1.57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0.0319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21245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27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HORMONE_ACTIVITY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0.37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1.56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0.0226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21245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28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COPPER_ION_BINDING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0.51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1.55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0.0430</a:t>
                      </a:r>
                    </a:p>
                  </a:txBody>
                  <a:tcPr marL="7515" marR="7515" marT="75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</a:tbl>
          </a:graphicData>
        </a:graphic>
      </p:graphicFrame>
      <p:sp>
        <p:nvSpPr>
          <p:cNvPr id="3" name="TextBox 4"/>
          <p:cNvSpPr txBox="1">
            <a:spLocks noChangeArrowheads="1"/>
          </p:cNvSpPr>
          <p:nvPr/>
        </p:nvSpPr>
        <p:spPr bwMode="auto">
          <a:xfrm>
            <a:off x="0" y="3175"/>
            <a:ext cx="30480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en-US" sz="1200" b="1" dirty="0">
                <a:latin typeface="Arial" pitchFamily="34" charset="0"/>
              </a:rPr>
              <a:t>Supplemental Table S11</a:t>
            </a:r>
          </a:p>
        </p:txBody>
      </p:sp>
    </p:spTree>
    <p:extLst>
      <p:ext uri="{BB962C8B-B14F-4D97-AF65-F5344CB8AC3E}">
        <p14:creationId xmlns:p14="http://schemas.microsoft.com/office/powerpoint/2010/main" val="32403438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2810</TotalTime>
  <Words>269</Words>
  <Application>Microsoft Macintosh PowerPoint</Application>
  <PresentationFormat>A4 Paper (210x297 mm)</PresentationFormat>
  <Paragraphs>146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Roswell Park Cancer Institute</Company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Kawaguchi, Tsutomu</dc:creator>
  <cp:lastModifiedBy>Tsutomu Kawaguchi</cp:lastModifiedBy>
  <cp:revision>68</cp:revision>
  <cp:lastPrinted>2017-07-18T16:57:59Z</cp:lastPrinted>
  <dcterms:created xsi:type="dcterms:W3CDTF">2016-10-30T23:34:03Z</dcterms:created>
  <dcterms:modified xsi:type="dcterms:W3CDTF">2018-03-28T08:27:32Z</dcterms:modified>
</cp:coreProperties>
</file>