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9" r:id="rId2"/>
  </p:sldIdLst>
  <p:sldSz cx="6858000" cy="9906000" type="A4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/>
    <p:restoredTop sz="94643"/>
  </p:normalViewPr>
  <p:slideViewPr>
    <p:cSldViewPr>
      <p:cViewPr varScale="1">
        <p:scale>
          <a:sx n="80" d="100"/>
          <a:sy n="80" d="100"/>
        </p:scale>
        <p:origin x="2912" y="18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B503BF98-52FD-4CB1-A097-F434BBC0302C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8700" y="696913"/>
            <a:ext cx="24130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283BFE6-5B0A-48D5-A5D7-809F8868DC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836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081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403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96701"/>
            <a:ext cx="1543050" cy="845220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96701"/>
            <a:ext cx="4514850" cy="845220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50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350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1539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311402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750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66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968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35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07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343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770F4-CA0B-48B0-8023-BDC6EDB8B3D1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24D6B-6E6B-42BC-8DE9-576D54F9D6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910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741909"/>
              </p:ext>
            </p:extLst>
          </p:nvPr>
        </p:nvGraphicFramePr>
        <p:xfrm>
          <a:off x="304800" y="685799"/>
          <a:ext cx="6324600" cy="8367058"/>
        </p:xfrm>
        <a:graphic>
          <a:graphicData uri="http://schemas.openxmlformats.org/drawingml/2006/table">
            <a:tbl>
              <a:tblPr/>
              <a:tblGrid>
                <a:gridCol w="4385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174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880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83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226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026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Rank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Gene set name of REACTOME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NES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p-value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REACTOME_PI3K_AKT_ACTIVATION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0.0022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REACTOME_SIGNALING_BY_PDGF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0.0026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REACTOME_NITRIC_OXIDE_STIMULATES_GUANYLATE_CYCLASE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0.0055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REACTOME_CGMP_EFFECTS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0.64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0.0081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87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REACTOME_MAPK_TARGETS_NUCLEAR_EVENTS_MEDIATED_BY_MAP_KINASES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1.60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0.0109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REACTOME_ADHERENS_JUNCTIONS_INTERACTIONS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0.0113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465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REACTOME_REGULATION_OF_INSULIN_LIKE_GROWTH_FACTOR_IGF_ACTIVITY_BY_INSULIN_LIKE_GROWTH_FACTOR_BINDING_PROTEINS_IGFBPS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0.0117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REACTOME_NCAM1_INTERACTIONS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0.55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1.82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0.0146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7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REACTOME_NGF_SIGNALLING_VIA_TRKA_FROM_THE_PLASMA_MEMBRANE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0.0152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REACTOME_SIGNAL_TRANSDUCTION_BY_L1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0.0164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487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REACTOME_NUCLEAR_EVENTS_KINASE_AND_TRANSCRIPTION_FACTOR_ACTIVATION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0.0189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487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REACTOME_INCRETIN_SYNTHESIS_SECRETION_AND_INACTIVATION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0.0219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REACTOME_PIP3_ACTIVATES_AKT_SIGNALING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0.0252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487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REACTOME_THROMBIN_SIGNALLING_THROUGH_PROTEINASE_ACTIVATED_RECEPTORS_PARS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0.45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1.56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0.0267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REACTOME_PI3K_EVENTS_IN_ERBB4_SIGNALING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0.0297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REACTOME_PI3K_EVENTS_IN_ERBB2_SIGNALING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0.40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0.0299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48744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REACTOME_SYNTHESIS_SECRETION_AND_INACTIVATION_OF_GLP1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0.0308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REACTOME_ERK_MAPK_TARGETS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0.51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0.0308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REACTOME_MYOGENESIS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0.48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1.60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0.0313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REACTOME_L1CAM_INTERACTIONS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1.57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0.0345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REACTOME_SIGNALING_BY_EGFR_IN_CANCER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0.0352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REACTOME_CELL_CELL_JUNCTION_ORGANIZATION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1.42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0.0433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REACTOME_DEVELOPMENTAL_BIOLOGY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0.29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1.40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0.0464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5022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REACTOME_PI_3K_CASCADE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0.35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1.41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0.0493</a:t>
                      </a:r>
                    </a:p>
                  </a:txBody>
                  <a:tcPr marL="6690" marR="6690" marT="669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0" y="3175"/>
            <a:ext cx="30480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 altLang="en-US" sz="1200" b="1" dirty="0">
                <a:latin typeface="Arial" pitchFamily="34" charset="0"/>
              </a:rPr>
              <a:t>Supplemental Table S12</a:t>
            </a:r>
          </a:p>
        </p:txBody>
      </p:sp>
    </p:spTree>
    <p:extLst>
      <p:ext uri="{BB962C8B-B14F-4D97-AF65-F5344CB8AC3E}">
        <p14:creationId xmlns:p14="http://schemas.microsoft.com/office/powerpoint/2010/main" val="11385367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2810</TotalTime>
  <Words>358</Words>
  <Application>Microsoft Macintosh PowerPoint</Application>
  <PresentationFormat>A4 Paper (210x297 mm)</PresentationFormat>
  <Paragraphs>126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Roswell Park Cancer Institute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Kawaguchi, Tsutomu</dc:creator>
  <cp:lastModifiedBy>Tsutomu Kawaguchi</cp:lastModifiedBy>
  <cp:revision>68</cp:revision>
  <cp:lastPrinted>2017-07-18T16:57:59Z</cp:lastPrinted>
  <dcterms:created xsi:type="dcterms:W3CDTF">2016-10-30T23:34:03Z</dcterms:created>
  <dcterms:modified xsi:type="dcterms:W3CDTF">2018-03-28T08:27:42Z</dcterms:modified>
</cp:coreProperties>
</file>