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/>
    <p:restoredTop sz="94643"/>
  </p:normalViewPr>
  <p:slideViewPr>
    <p:cSldViewPr snapToGrid="0" snapToObjects="1" showGuides="1">
      <p:cViewPr varScale="1">
        <p:scale>
          <a:sx n="115" d="100"/>
          <a:sy n="115" d="100"/>
        </p:scale>
        <p:origin x="13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7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198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8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2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05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182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12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98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97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45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56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8719D-DFC4-814A-BE8B-A2FC84B0D2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2EEF8-2E2B-9148-B43F-C0CEE1EC7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77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F92FDA2-B3C1-2A43-95DC-B42E64E5A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572873"/>
              </p:ext>
            </p:extLst>
          </p:nvPr>
        </p:nvGraphicFramePr>
        <p:xfrm>
          <a:off x="628649" y="802888"/>
          <a:ext cx="7886701" cy="4888584"/>
        </p:xfrm>
        <a:graphic>
          <a:graphicData uri="http://schemas.openxmlformats.org/drawingml/2006/table">
            <a:tbl>
              <a:tblPr/>
              <a:tblGrid>
                <a:gridCol w="1189057">
                  <a:extLst>
                    <a:ext uri="{9D8B030D-6E8A-4147-A177-3AD203B41FA5}">
                      <a16:colId xmlns:a16="http://schemas.microsoft.com/office/drawing/2014/main" val="2383908521"/>
                    </a:ext>
                  </a:extLst>
                </a:gridCol>
                <a:gridCol w="1291112">
                  <a:extLst>
                    <a:ext uri="{9D8B030D-6E8A-4147-A177-3AD203B41FA5}">
                      <a16:colId xmlns:a16="http://schemas.microsoft.com/office/drawing/2014/main" val="3946335430"/>
                    </a:ext>
                  </a:extLst>
                </a:gridCol>
                <a:gridCol w="1110737">
                  <a:extLst>
                    <a:ext uri="{9D8B030D-6E8A-4147-A177-3AD203B41FA5}">
                      <a16:colId xmlns:a16="http://schemas.microsoft.com/office/drawing/2014/main" val="3850737842"/>
                    </a:ext>
                  </a:extLst>
                </a:gridCol>
                <a:gridCol w="1132097">
                  <a:extLst>
                    <a:ext uri="{9D8B030D-6E8A-4147-A177-3AD203B41FA5}">
                      <a16:colId xmlns:a16="http://schemas.microsoft.com/office/drawing/2014/main" val="2619069408"/>
                    </a:ext>
                  </a:extLst>
                </a:gridCol>
                <a:gridCol w="1132097">
                  <a:extLst>
                    <a:ext uri="{9D8B030D-6E8A-4147-A177-3AD203B41FA5}">
                      <a16:colId xmlns:a16="http://schemas.microsoft.com/office/drawing/2014/main" val="2554207461"/>
                    </a:ext>
                  </a:extLst>
                </a:gridCol>
                <a:gridCol w="1082255">
                  <a:extLst>
                    <a:ext uri="{9D8B030D-6E8A-4147-A177-3AD203B41FA5}">
                      <a16:colId xmlns:a16="http://schemas.microsoft.com/office/drawing/2014/main" val="3310243145"/>
                    </a:ext>
                  </a:extLst>
                </a:gridCol>
                <a:gridCol w="949346">
                  <a:extLst>
                    <a:ext uri="{9D8B030D-6E8A-4147-A177-3AD203B41FA5}">
                      <a16:colId xmlns:a16="http://schemas.microsoft.com/office/drawing/2014/main" val="2359186676"/>
                    </a:ext>
                  </a:extLst>
                </a:gridCol>
              </a:tblGrid>
              <a:tr h="211873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Top 19 miRNAs selected based on BH </a:t>
                      </a:r>
                      <a:r>
                        <a:rPr lang="en-US" sz="1100" dirty="0" err="1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fdr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 &lt; 0.1 from DE results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98812781"/>
                  </a:ext>
                </a:extLst>
              </a:tr>
              <a:tr h="237456"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DESeq2 baseMean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log2FoldChange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lfcSE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p-value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p-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adj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30158574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hsa-mir-20a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774.0730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0.5217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0.1488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3.5063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0.0005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0.0506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884829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hsa-mir-106a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148.4094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0.6006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0.1728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3.4750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0.0005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0.0506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006555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hsa-mir-92a-1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14178.1806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0.3815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0.1215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3.1406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0.0017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0.0927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8364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3302.3705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0.4408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0.1427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3.0892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0.0020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0.0927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002972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hsa-mir-92a-2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12852.1919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0.3639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0.1206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3.0184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0.0025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0.0927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143721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hsa-mir-19a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90.4364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0.4730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0.1605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2.9466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0.0032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0.0927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771662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hsa-mir-19b-1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226.2246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0.3579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0.1250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2.8641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0.0042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0.0927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5192792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hsa-mir-187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146.6999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-0.8146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0.2845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-2.8631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0.0042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0.0927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975993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hsa-mir-184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155.3477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0.8779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0.3076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2.8538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0.0043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0.0927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2859224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hsa-mir-20b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120.9898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0.5916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0.2112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2.8011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0.0051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0.0927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386234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hsa-mir-1307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3865.7828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0.3495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0.1257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2.7800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0.0054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0.0927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056395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hsa-mir-19b-2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202.2865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0.3536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0.1277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2.7693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0.0056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0.0927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195544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hsa-mir-660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105.1194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0.3229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0.1188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2.7176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0.0066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0.0947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447639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hsa-mir-500a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1454.3297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0.3124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0.1156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2.7009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0.0069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0.0947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129372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hsa-mir-103a-2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64403.0724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0.3090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0.1158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2.6691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0.0076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0.0947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627940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hsa-mir-103a-1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64331.0153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0.3090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0.1159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2.6667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0.0077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0.0947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1150866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hsa-mir-93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16130.6693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0.3175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0.1200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2.6465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0.0081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0.0947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2877660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hsa-mir-128-2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161.1404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-0.2930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0.1116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-2.6242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0.0087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0.0955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38383"/>
                  </a:ext>
                </a:extLst>
              </a:tr>
              <a:tr h="233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hsa-mir-196b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1127.3072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-0.4832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0.1863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-2.5930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0.0095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0.0991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954342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4B9B9ED-886D-434A-B792-F41AECA0F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175"/>
            <a:ext cx="3048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>
                <a:latin typeface="Arial" panose="020B0604020202020204" pitchFamily="34" charset="0"/>
              </a:rPr>
              <a:t>Supplemental Table S3</a:t>
            </a:r>
          </a:p>
        </p:txBody>
      </p:sp>
    </p:spTree>
    <p:extLst>
      <p:ext uri="{BB962C8B-B14F-4D97-AF65-F5344CB8AC3E}">
        <p14:creationId xmlns:p14="http://schemas.microsoft.com/office/powerpoint/2010/main" val="1061989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162</Words>
  <Application>Microsoft Macintosh PowerPoint</Application>
  <PresentationFormat>Letter Paper (8.5x11 in)</PresentationFormat>
  <Paragraphs>141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Tsutomu Kawaguchi</dc:creator>
  <cp:lastModifiedBy>Tsutomu Kawaguchi</cp:lastModifiedBy>
  <cp:revision>2</cp:revision>
  <dcterms:created xsi:type="dcterms:W3CDTF">2018-03-28T08:14:34Z</dcterms:created>
  <dcterms:modified xsi:type="dcterms:W3CDTF">2018-03-28T08:34:19Z</dcterms:modified>
</cp:coreProperties>
</file>