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/>
    <p:restoredTop sz="94643"/>
  </p:normalViewPr>
  <p:slideViewPr>
    <p:cSldViewPr>
      <p:cViewPr varScale="1">
        <p:scale>
          <a:sx n="80" d="100"/>
          <a:sy n="80" d="100"/>
        </p:scale>
        <p:origin x="2912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03BF98-52FD-4CB1-A097-F434BBC030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83BFE6-5B0A-48D5-A5D7-809F8868D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3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8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5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3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5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6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229600"/>
            <a:ext cx="6349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GSEA to identify pathway candidates which associate with three-miRNAs score. 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ES, Enrichment Score; 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Helvetica"/>
              </a:rPr>
              <a:t>NES, Normalized Enrichment Score 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39288"/>
              </p:ext>
            </p:extLst>
          </p:nvPr>
        </p:nvGraphicFramePr>
        <p:xfrm>
          <a:off x="223070" y="914399"/>
          <a:ext cx="6330131" cy="7338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3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36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  <a:r>
                        <a:rPr lang="en-US" sz="11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set name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</a:t>
                      </a:r>
                      <a:r>
                        <a:rPr lang="en-US" sz="1100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</a:t>
                      </a:r>
                      <a:r>
                        <a:rPr lang="en-US" sz="1100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HALLMARK_ANGIOGENESIS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HALLMARK_EPITHELIAL_MESENCHYMAL_TRANSITION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HALLMARK_PANCREAS_BETA_CELLS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HALLMARK_UV_RESPONSE_DN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HALLMARK_PROTEIN_SECRETION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HALLMARK_TGF_BETA_SIGNALING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HALLMARK_APICAL_JUNCTION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HALLMARK_COAGULATION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HALLMARK_MYOGENESIS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HALLMARK_APICAL_SURFACE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HALLMARK_APOPTOSIS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HALLMARK_ADIPOGENESIS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HALLMARK_ANDROGEN_RESPONSE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HALLMARK_HYPOXIA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HALLMARK_NOTCH_SIGNALING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055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HALLMARK_PI3K_AKT_MTOR_SIGNALING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248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HALLMARK_UNFOLDED_PROTEIN_RESPONSE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33" marR="6133" marT="613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0" y="3175"/>
            <a:ext cx="304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>
                <a:latin typeface="Arial" pitchFamily="34" charset="0"/>
              </a:rPr>
              <a:t>Supplemental </a:t>
            </a:r>
            <a:r>
              <a:rPr lang="en-US" altLang="en-US" sz="1200" b="1">
                <a:latin typeface="Arial" pitchFamily="34" charset="0"/>
              </a:rPr>
              <a:t>Table S7</a:t>
            </a:r>
            <a:endParaRPr lang="en-US" altLang="en-US" sz="12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664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2810</TotalTime>
  <Words>189</Words>
  <Application>Microsoft Macintosh PowerPoint</Application>
  <PresentationFormat>A4 Paper (210x297 mm)</PresentationFormat>
  <Paragraphs>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Kawaguchi, Tsutomu</dc:creator>
  <cp:lastModifiedBy>Tsutomu Kawaguchi</cp:lastModifiedBy>
  <cp:revision>68</cp:revision>
  <cp:lastPrinted>2017-07-18T16:57:59Z</cp:lastPrinted>
  <dcterms:created xsi:type="dcterms:W3CDTF">2016-10-30T23:34:03Z</dcterms:created>
  <dcterms:modified xsi:type="dcterms:W3CDTF">2018-03-28T08:26:47Z</dcterms:modified>
</cp:coreProperties>
</file>