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1" r:id="rId3"/>
    <p:sldId id="260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imone Sommer" initials="S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00CC00"/>
    <a:srgbClr val="CCCCFF"/>
    <a:srgbClr val="990099"/>
    <a:srgbClr val="003399"/>
    <a:srgbClr val="009933"/>
    <a:srgbClr val="33CCFF"/>
    <a:srgbClr val="FF6666"/>
    <a:srgbClr val="FF9933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1" autoAdjust="0"/>
    <p:restoredTop sz="94660"/>
  </p:normalViewPr>
  <p:slideViewPr>
    <p:cSldViewPr snapToGrid="0">
      <p:cViewPr varScale="1">
        <p:scale>
          <a:sx n="94" d="100"/>
          <a:sy n="94" d="100"/>
        </p:scale>
        <p:origin x="115" y="1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6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13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35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062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982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00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83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6318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135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358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943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870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556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236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2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017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8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0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23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32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85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DEB3-FAAA-48E5-B1F6-F5D174B122A7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84226-0683-4A8A-84FF-A3AD02BF1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3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EDEB3-FAAA-48E5-B1F6-F5D174B122A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84226-0683-4A8A-84FF-A3AD02BF1A5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29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325" y="18267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" name="Rectangle 3"/>
          <p:cNvSpPr/>
          <p:nvPr/>
        </p:nvSpPr>
        <p:spPr>
          <a:xfrm>
            <a:off x="706369" y="5516398"/>
            <a:ext cx="1073598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1.</a:t>
            </a:r>
            <a:r>
              <a:rPr lang="de-DE" sz="1400" b="1" dirty="0" smtClean="0"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Effect of AstV infections on the relative abundance of major phyla according to bat age.</a:t>
            </a:r>
          </a:p>
          <a:p>
            <a:pPr algn="just"/>
            <a:r>
              <a:rPr lang="en-GB" sz="14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gut bacterial community is dominated by the phyla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Proteobacteria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(60.0%) and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Firmicutes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(25.5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%),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followed by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Tenericutes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(3.9%),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Actinobacteria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(2.7%) and </a:t>
            </a:r>
            <a:r>
              <a:rPr lang="en-GB" sz="1400" dirty="0" err="1">
                <a:latin typeface="Arial" pitchFamily="34" charset="0"/>
                <a:cs typeface="Arial" pitchFamily="34" charset="0"/>
              </a:rPr>
              <a:t>Bacteroidetes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(0.9%).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Box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plots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indicate the effect of </a:t>
            </a:r>
            <a:r>
              <a:rPr lang="en-GB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AstV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infection (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AstV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-, blue; </a:t>
            </a:r>
            <a:r>
              <a:rPr lang="en-GB" sz="1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AstV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+, red) on the relative abundance in young and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 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bats (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Proteobacteria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(p=0.040), 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Firmicutes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p=0.006), 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Tenericutes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p=0.055), 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Actinobacteria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p=0.054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Bacteroidetes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p=0.352))</a:t>
            </a:r>
            <a:r>
              <a:rPr lang="de-DE" sz="1400" dirty="0" smtClean="0">
                <a:solidFill>
                  <a:prstClr val="black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 </a:t>
            </a:r>
            <a:endParaRPr lang="en-US" sz="1400" dirty="0">
              <a:solidFill>
                <a:prstClr val="black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725" y="558355"/>
            <a:ext cx="8076615" cy="4895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68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325" y="18267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Rectangle 7"/>
          <p:cNvSpPr/>
          <p:nvPr/>
        </p:nvSpPr>
        <p:spPr>
          <a:xfrm>
            <a:off x="948865" y="5326853"/>
            <a:ext cx="104714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n-US" sz="1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Comparison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outcome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two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different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test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approaches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used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to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identify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OTUs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differing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their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mean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abundance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relation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to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AstV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infection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young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and adult </a:t>
            </a:r>
            <a:r>
              <a:rPr lang="de-DE" sz="1400" b="1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bats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Number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of picked OTUs by G-test (blue) and negative binomial </a:t>
            </a:r>
            <a:r>
              <a:rPr lang="de-DE" sz="1400" dirty="0" err="1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based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Exact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tests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(red) are shown for both young and adult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individuals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 OTUs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identified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by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both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approaches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(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shaded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areas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were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used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for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further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investigations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</a:t>
            </a:r>
            <a:endParaRPr lang="en-US" sz="1400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145" y="1387929"/>
            <a:ext cx="7091797" cy="355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90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26638" y="5184086"/>
            <a:ext cx="104714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3.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Differential effect of AstV infections on </a:t>
            </a:r>
            <a:r>
              <a:rPr lang="de-DE" sz="1400" b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the predicted KEGG orthologs (KOs) of </a:t>
            </a:r>
            <a:r>
              <a:rPr lang="de-DE" sz="1400" b="1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young and adult bats.</a:t>
            </a:r>
          </a:p>
          <a:p>
            <a:pPr algn="just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Principal-coordinate plots of </a:t>
            </a:r>
            <a:r>
              <a:rPr lang="de-DE" sz="1400" i="1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gower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distances based on the predicted KOs 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identified by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PICRUSt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prediction by using KEGG classification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 in (a)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young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and (b) adult </a:t>
            </a:r>
            <a:r>
              <a:rPr lang="de-DE" sz="1400" dirty="0" err="1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bats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 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Dots and surrounding dashed ellipses 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95% confidence level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 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represent the gut microbial communities of AstV- 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(blue) and 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AstV+ (red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)</a:t>
            </a:r>
            <a:r>
              <a:rPr lang="de-DE" sz="1400" baseline="500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 </a:t>
            </a:r>
            <a:r>
              <a:rPr lang="de-DE" sz="1400" dirty="0" smtClean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individuals (PERMANOVA: </a:t>
            </a:r>
            <a:r>
              <a:rPr lang="en-GB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AstV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*age; R</a:t>
            </a:r>
            <a:r>
              <a:rPr lang="en-GB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=0.012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p=0.020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de-DE" sz="1400" dirty="0"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. </a:t>
            </a:r>
            <a:endParaRPr lang="en-US" sz="1400" dirty="0"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1" y="1373403"/>
            <a:ext cx="8891560" cy="32079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325" y="18267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174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Tahoma</vt:lpstr>
      <vt:lpstr>Office Theme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wasim uddin</dc:creator>
  <cp:lastModifiedBy>wasim uddin</cp:lastModifiedBy>
  <cp:revision>143</cp:revision>
  <dcterms:created xsi:type="dcterms:W3CDTF">2017-05-29T09:07:21Z</dcterms:created>
  <dcterms:modified xsi:type="dcterms:W3CDTF">2018-05-28T09:55:35Z</dcterms:modified>
</cp:coreProperties>
</file>