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99E89B-0E3F-4273-A999-549CF08EC23F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BA4AD-1FF8-4F5D-A9A2-290F6107F8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9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E7F44C-AAA0-4A81-BEEE-A5516C766607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15933-45EB-42F6-A3B8-8BB5CE0FB8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44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84F574-F6A5-4340-B2DD-E623695462FD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556A0-CE1A-43A4-84CE-D73D3E442D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57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DF75E9-30D6-4856-8AB1-B0DB22F22457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439DE-B3F1-49E0-996F-8720637132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56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C1A140-CB9E-43B5-992A-CA722335413B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D96C4-4D16-4192-B8FC-7397F27110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5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C8FA85-3AA6-4C42-8264-7DDB8D2C808D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C1E75-D0F8-441E-A537-42196D8C99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7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2CE520-B0CA-45F8-844C-AEE7009D5ED0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39854-D5B2-4617-A8F1-6E2D18822D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3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A0BFD-3DB9-441B-86C5-5A747E5A5C7E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CF506-0ABB-4329-B5B5-F6FFBAFAD3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5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505B8-F37E-4047-907F-265421FCBFBC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F32DC-79FF-4BED-AC0D-265513B054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58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E62EE5-A7D2-45F2-BA46-A108FE90A583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9F9E8-C51B-4520-BFF2-4072A0DCF4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71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FB597-E63A-49AB-82EC-26D685AC6D0C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E15CF-574E-4D16-A813-0BF18C9F34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79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7704C080-4FBE-4931-A173-C0C51938B08D}" type="datetimeFigureOut">
              <a:rPr lang="en-US"/>
              <a:pPr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B3FD52E-A0A2-4742-A999-FB37CDDCEA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50813"/>
            <a:ext cx="91186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214438" y="17463"/>
            <a:ext cx="6540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sz="2000" b="1">
                <a:solidFill>
                  <a:srgbClr val="0000FF"/>
                </a:solidFill>
                <a:latin typeface="Arial" panose="020B0604020202020204" pitchFamily="34" charset="0"/>
              </a:rPr>
              <a:t>Queen Elizabeth Central Hospital, Malawi guidelines</a:t>
            </a:r>
          </a:p>
          <a:p>
            <a:pPr algn="ctr" eaLnBrk="1" hangingPunct="1"/>
            <a:r>
              <a:rPr lang="en-US" sz="2000" b="1">
                <a:solidFill>
                  <a:srgbClr val="0000FF"/>
                </a:solidFill>
                <a:latin typeface="Arial" panose="020B0604020202020204" pitchFamily="34" charset="0"/>
              </a:rPr>
              <a:t> for severely impaired circulation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333500"/>
            <a:ext cx="8928100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49225" y="100013"/>
            <a:ext cx="88296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sz="1800" b="1" dirty="0" smtClean="0"/>
              <a:t>Fluid </a:t>
            </a:r>
            <a:r>
              <a:rPr lang="en-US" sz="1800" b="1" dirty="0"/>
              <a:t>management</a:t>
            </a:r>
            <a:r>
              <a:rPr lang="en-US" sz="2000" b="1" dirty="0"/>
              <a:t>  based on WHO, ETAT+ and emergency treatment  Myanmar 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24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MS PGothic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molyneux</dc:creator>
  <cp:lastModifiedBy>Stevan Bruijns</cp:lastModifiedBy>
  <cp:revision>7</cp:revision>
  <dcterms:created xsi:type="dcterms:W3CDTF">2017-09-12T10:44:59Z</dcterms:created>
  <dcterms:modified xsi:type="dcterms:W3CDTF">2017-10-25T06:49:11Z</dcterms:modified>
</cp:coreProperties>
</file>