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1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D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07"/>
    <p:restoredTop sz="89309"/>
  </p:normalViewPr>
  <p:slideViewPr>
    <p:cSldViewPr snapToGrid="0" snapToObjects="1">
      <p:cViewPr varScale="1">
        <p:scale>
          <a:sx n="117" d="100"/>
          <a:sy n="117" d="100"/>
        </p:scale>
        <p:origin x="9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B6636-0677-6C48-8A93-52265F1D13F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8BD83-18AA-8549-9988-BF1E7E593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87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3898A-F720-4F4F-BF3F-D5E10C36E6A8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85675-60B3-4A4E-BEC8-1F5419433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3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0C8731-B215-7F45-B638-7FE6BE7F0A2A}"/>
              </a:ext>
            </a:extLst>
          </p:cNvPr>
          <p:cNvSpPr txBox="1"/>
          <p:nvPr/>
        </p:nvSpPr>
        <p:spPr>
          <a:xfrm>
            <a:off x="352405" y="161640"/>
            <a:ext cx="7232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charset="0"/>
                <a:ea typeface="Arial" charset="0"/>
                <a:cs typeface="Arial" charset="0"/>
              </a:rPr>
              <a:t>Supplementary Fig. 5: Phenotypic and functional characterization of primed T cells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6277DF-BEB1-C744-93B7-DF0036BB07CD}"/>
              </a:ext>
            </a:extLst>
          </p:cNvPr>
          <p:cNvPicPr/>
          <p:nvPr/>
        </p:nvPicPr>
        <p:blipFill rotWithShape="1">
          <a:blip r:embed="rId2"/>
          <a:srcRect r="40757"/>
          <a:stretch/>
        </p:blipFill>
        <p:spPr>
          <a:xfrm>
            <a:off x="682661" y="1812498"/>
            <a:ext cx="2545317" cy="34334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92B4BC-DAA7-B947-B034-1C06738BE08B}"/>
              </a:ext>
            </a:extLst>
          </p:cNvPr>
          <p:cNvSpPr txBox="1"/>
          <p:nvPr/>
        </p:nvSpPr>
        <p:spPr>
          <a:xfrm>
            <a:off x="682661" y="1812498"/>
            <a:ext cx="369846" cy="30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charset="0"/>
              </a:rPr>
              <a:t>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9F26AA-6285-A34F-A280-941B90EC07C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784758" y="6238782"/>
            <a:ext cx="3919855" cy="29013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EFA074-57E6-234E-A284-6F70F27AD6D5}"/>
              </a:ext>
            </a:extLst>
          </p:cNvPr>
          <p:cNvSpPr txBox="1"/>
          <p:nvPr/>
        </p:nvSpPr>
        <p:spPr>
          <a:xfrm>
            <a:off x="4162645" y="1807223"/>
            <a:ext cx="369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charset="0"/>
              </a:rPr>
              <a:t>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BD1035-9870-7A4F-B4D3-9266751A2C6E}"/>
              </a:ext>
            </a:extLst>
          </p:cNvPr>
          <p:cNvPicPr/>
          <p:nvPr/>
        </p:nvPicPr>
        <p:blipFill rotWithShape="1">
          <a:blip r:embed="rId2"/>
          <a:srcRect r="83195"/>
          <a:stretch/>
        </p:blipFill>
        <p:spPr>
          <a:xfrm>
            <a:off x="3981000" y="1812496"/>
            <a:ext cx="722022" cy="34334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1608FC-EDD6-2B4A-A0B4-7CA8522B117A}"/>
              </a:ext>
            </a:extLst>
          </p:cNvPr>
          <p:cNvPicPr/>
          <p:nvPr/>
        </p:nvPicPr>
        <p:blipFill rotWithShape="1">
          <a:blip r:embed="rId2"/>
          <a:srcRect l="60442"/>
          <a:stretch/>
        </p:blipFill>
        <p:spPr>
          <a:xfrm>
            <a:off x="4695500" y="1812497"/>
            <a:ext cx="1699577" cy="3433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CE5E6E-11D8-FD47-8BA5-EB737B1AEB64}"/>
              </a:ext>
            </a:extLst>
          </p:cNvPr>
          <p:cNvSpPr txBox="1"/>
          <p:nvPr/>
        </p:nvSpPr>
        <p:spPr>
          <a:xfrm>
            <a:off x="682661" y="5950503"/>
            <a:ext cx="369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777201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31448</TotalTime>
  <Words>16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Moynihan</dc:creator>
  <cp:lastModifiedBy>Kelly Dare Moynihan</cp:lastModifiedBy>
  <cp:revision>279</cp:revision>
  <dcterms:created xsi:type="dcterms:W3CDTF">2017-05-07T23:58:38Z</dcterms:created>
  <dcterms:modified xsi:type="dcterms:W3CDTF">2018-06-01T00:30:56Z</dcterms:modified>
</cp:coreProperties>
</file>