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2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48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76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5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2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3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8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0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52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A1F4F-F19B-4E35-AF0B-80F055D1D758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5A99E-193E-41FE-A165-2A4D5AC81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6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772" t="27573" r="22743" b="9515"/>
          <a:stretch/>
        </p:blipFill>
        <p:spPr>
          <a:xfrm>
            <a:off x="29920" y="532660"/>
            <a:ext cx="12094676" cy="607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111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51&quot;&gt;&lt;/object&gt;&lt;object type=&quot;2&quot; unique_id=&quot;10052&quot;&gt;&lt;object type=&quot;3&quot; unique_id=&quot;10053&quot;&gt;&lt;property id=&quot;20148&quot; value=&quot;5&quot;/&gt;&lt;property id=&quot;20300&quot; value=&quot;Slide 1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Costa Albany</dc:creator>
  <cp:lastModifiedBy>Costa Albany</cp:lastModifiedBy>
  <cp:revision>1</cp:revision>
  <dcterms:created xsi:type="dcterms:W3CDTF">2017-10-04T18:18:38Z</dcterms:created>
  <dcterms:modified xsi:type="dcterms:W3CDTF">2017-10-04T18:19:10Z</dcterms:modified>
</cp:coreProperties>
</file>