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54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49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11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22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6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9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07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7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7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23EEE-5A9C-4CCE-B233-632BE9BA0325}" type="datetimeFigureOut">
              <a:rPr lang="en-US" smtClean="0"/>
              <a:t>6/4/2018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A5E46-04D8-4D42-A264-056DC49F7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0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66900"/>
            <a:ext cx="7086600" cy="35433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425399"/>
            <a:ext cx="1981200" cy="45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" y="533400"/>
            <a:ext cx="216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Fig. 1A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71591" y="3026996"/>
            <a:ext cx="1274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765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885" y="5036953"/>
            <a:ext cx="2354913" cy="6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804" y="2057281"/>
            <a:ext cx="5898392" cy="27434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3400" y="381000"/>
            <a:ext cx="215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Fig. 1B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766609" y="3026996"/>
            <a:ext cx="1274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Frequency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6270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Hanne M Lucier</dc:creator>
  <cp:lastModifiedBy>Cheryl A Conover</cp:lastModifiedBy>
  <cp:revision>6</cp:revision>
  <dcterms:created xsi:type="dcterms:W3CDTF">2018-06-04T13:22:13Z</dcterms:created>
  <dcterms:modified xsi:type="dcterms:W3CDTF">2018-06-04T13:54:37Z</dcterms:modified>
</cp:coreProperties>
</file>