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5"/>
  </p:notesMasterIdLst>
  <p:sldIdLst>
    <p:sldId id="316" r:id="rId2"/>
    <p:sldId id="324" r:id="rId3"/>
    <p:sldId id="326" r:id="rId4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3119" userDrawn="1">
          <p15:clr>
            <a:srgbClr val="A4A3A4"/>
          </p15:clr>
        </p15:guide>
        <p15:guide id="1" pos="21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2118" autoAdjust="0"/>
  </p:normalViewPr>
  <p:slideViewPr>
    <p:cSldViewPr snapToObjects="1">
      <p:cViewPr varScale="1">
        <p:scale>
          <a:sx n="54" d="100"/>
          <a:sy n="54" d="100"/>
        </p:scale>
        <p:origin x="2818" y="48"/>
      </p:cViewPr>
      <p:guideLst>
        <p:guide orient="horz" pos="3119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&#33647;&#29702;&#27963;&#2461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&#33647;&#29702;&#27963;&#24615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&#33647;&#29702;&#27963;&#24615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&#33647;&#29702;&#27963;&#24615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tBHP-DPPH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tBHP-DPPH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tBHP-DPPH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1185;&#22823;\Division%20of%20Life%20science\work\Yin-Yang%20Project\milestone%209\&#21270;&#23398;PCA\manuscripts\data\tBHP-DP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867429042724066"/>
          <c:y val="8.1148887005547982E-2"/>
          <c:w val="0.30573749080206036"/>
          <c:h val="0.66240843158428531"/>
        </c:manualLayout>
      </c:layout>
      <c:scatterChart>
        <c:scatterStyle val="lineMarker"/>
        <c:varyColors val="0"/>
        <c:ser>
          <c:idx val="0"/>
          <c:order val="0"/>
          <c:tx>
            <c:strRef>
              <c:f>MTT!$Q$2</c:f>
              <c:strCache>
                <c:ptCount val="1"/>
                <c:pt idx="0">
                  <c:v>Atractylodis-W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MTT!$X$2:$AA$2</c:f>
                <c:numCache>
                  <c:formatCode>General</c:formatCode>
                  <c:ptCount val="4"/>
                  <c:pt idx="0">
                    <c:v>3</c:v>
                  </c:pt>
                  <c:pt idx="1">
                    <c:v>4.0092954493277224</c:v>
                  </c:pt>
                  <c:pt idx="2">
                    <c:v>3.8626702730476401</c:v>
                  </c:pt>
                  <c:pt idx="3">
                    <c:v>1.2515790027001792</c:v>
                  </c:pt>
                </c:numCache>
              </c:numRef>
            </c:plus>
            <c:minus>
              <c:numRef>
                <c:f>MTT!$X$2:$AA$2</c:f>
                <c:numCache>
                  <c:formatCode>General</c:formatCode>
                  <c:ptCount val="4"/>
                  <c:pt idx="0">
                    <c:v>3</c:v>
                  </c:pt>
                  <c:pt idx="1">
                    <c:v>4.0092954493277224</c:v>
                  </c:pt>
                  <c:pt idx="2">
                    <c:v>3.8626702730476401</c:v>
                  </c:pt>
                  <c:pt idx="3">
                    <c:v>1.2515790027001792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MTT!$R$2:$U$2</c:f>
              <c:numCache>
                <c:formatCode>General</c:formatCode>
                <c:ptCount val="4"/>
                <c:pt idx="0">
                  <c:v>98.826450816298504</c:v>
                </c:pt>
                <c:pt idx="1">
                  <c:v>95.70585814240637</c:v>
                </c:pt>
                <c:pt idx="2">
                  <c:v>92.783646590753193</c:v>
                </c:pt>
                <c:pt idx="3">
                  <c:v>58.114967759637828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A41-4EA6-95FB-6AB8E39C8D32}"/>
            </c:ext>
          </c:extLst>
        </c:ser>
        <c:ser>
          <c:idx val="1"/>
          <c:order val="1"/>
          <c:tx>
            <c:strRef>
              <c:f>MTT!$Q$3</c:f>
              <c:strCache>
                <c:ptCount val="1"/>
                <c:pt idx="0">
                  <c:v>Atractylodis-E50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MTT!$X$3:$AA$3</c:f>
                <c:numCache>
                  <c:formatCode>General</c:formatCode>
                  <c:ptCount val="4"/>
                  <c:pt idx="0">
                    <c:v>3.1607673119038648</c:v>
                  </c:pt>
                  <c:pt idx="1">
                    <c:v>1.2869343417593941</c:v>
                  </c:pt>
                  <c:pt idx="2">
                    <c:v>3.7636753236818099</c:v>
                  </c:pt>
                  <c:pt idx="3">
                    <c:v>3.3364318164426199</c:v>
                  </c:pt>
                </c:numCache>
              </c:numRef>
            </c:plus>
            <c:minus>
              <c:numRef>
                <c:f>MTT!$X$3:$AA$3</c:f>
                <c:numCache>
                  <c:formatCode>General</c:formatCode>
                  <c:ptCount val="4"/>
                  <c:pt idx="0">
                    <c:v>3.1607673119038648</c:v>
                  </c:pt>
                  <c:pt idx="1">
                    <c:v>1.2869343417593941</c:v>
                  </c:pt>
                  <c:pt idx="2">
                    <c:v>3.7636753236818099</c:v>
                  </c:pt>
                  <c:pt idx="3">
                    <c:v>3.3364318164426199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MTT!$R$3:$U$3</c:f>
              <c:numCache>
                <c:formatCode>General</c:formatCode>
                <c:ptCount val="4"/>
                <c:pt idx="0">
                  <c:v>102.64441995907445</c:v>
                </c:pt>
                <c:pt idx="1">
                  <c:v>99.291673225247905</c:v>
                </c:pt>
                <c:pt idx="2">
                  <c:v>87.926963639225576</c:v>
                </c:pt>
                <c:pt idx="3">
                  <c:v>46.522902565716997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A41-4EA6-95FB-6AB8E39C8D32}"/>
            </c:ext>
          </c:extLst>
        </c:ser>
        <c:ser>
          <c:idx val="2"/>
          <c:order val="2"/>
          <c:tx>
            <c:strRef>
              <c:f>MTT!$Q$4</c:f>
              <c:strCache>
                <c:ptCount val="1"/>
                <c:pt idx="0">
                  <c:v>Atractylodis-E90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MTT!$X$4:$AA$4</c:f>
                <c:numCache>
                  <c:formatCode>General</c:formatCode>
                  <c:ptCount val="4"/>
                  <c:pt idx="0">
                    <c:v>1.499066376115497</c:v>
                  </c:pt>
                  <c:pt idx="1">
                    <c:v>2.375878784786754</c:v>
                  </c:pt>
                  <c:pt idx="2">
                    <c:v>3.2333452377915601</c:v>
                  </c:pt>
                  <c:pt idx="3">
                    <c:v>2.4678026663410288</c:v>
                  </c:pt>
                </c:numCache>
              </c:numRef>
            </c:plus>
            <c:minus>
              <c:numRef>
                <c:f>MTT!$X$4:$AA$4</c:f>
                <c:numCache>
                  <c:formatCode>General</c:formatCode>
                  <c:ptCount val="4"/>
                  <c:pt idx="0">
                    <c:v>1.499066376115497</c:v>
                  </c:pt>
                  <c:pt idx="1">
                    <c:v>2.375878784786754</c:v>
                  </c:pt>
                  <c:pt idx="2">
                    <c:v>3.2333452377915601</c:v>
                  </c:pt>
                  <c:pt idx="3">
                    <c:v>2.4678026663410288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MTT!$R$4:$U$4</c:f>
              <c:numCache>
                <c:formatCode>General</c:formatCode>
                <c:ptCount val="4"/>
                <c:pt idx="0">
                  <c:v>96.995365190986107</c:v>
                </c:pt>
                <c:pt idx="1">
                  <c:v>91.050023973150076</c:v>
                </c:pt>
                <c:pt idx="2">
                  <c:v>86.718874860156632</c:v>
                </c:pt>
                <c:pt idx="3">
                  <c:v>73.910819881732493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A41-4EA6-95FB-6AB8E39C8D32}"/>
            </c:ext>
          </c:extLst>
        </c:ser>
        <c:ser>
          <c:idx val="3"/>
          <c:order val="3"/>
          <c:tx>
            <c:strRef>
              <c:f>MTT!$Q$5</c:f>
              <c:strCache>
                <c:ptCount val="1"/>
                <c:pt idx="0">
                  <c:v>Angelicae-W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MTT!$X$5:$AA$5</c:f>
                <c:numCache>
                  <c:formatCode>General</c:formatCode>
                  <c:ptCount val="4"/>
                  <c:pt idx="0">
                    <c:v>3.1484924240491701</c:v>
                  </c:pt>
                  <c:pt idx="1">
                    <c:v>4.6739758236430315</c:v>
                  </c:pt>
                  <c:pt idx="2">
                    <c:v>1.2798632739476647</c:v>
                  </c:pt>
                  <c:pt idx="3">
                    <c:v>2.3475945135393625</c:v>
                  </c:pt>
                </c:numCache>
              </c:numRef>
            </c:plus>
            <c:minus>
              <c:numRef>
                <c:f>MTT!$X$5:$AA$5</c:f>
                <c:numCache>
                  <c:formatCode>General</c:formatCode>
                  <c:ptCount val="4"/>
                  <c:pt idx="0">
                    <c:v>3.1484924240491701</c:v>
                  </c:pt>
                  <c:pt idx="1">
                    <c:v>4.6739758236430315</c:v>
                  </c:pt>
                  <c:pt idx="2">
                    <c:v>1.2798632739476647</c:v>
                  </c:pt>
                  <c:pt idx="3">
                    <c:v>2.3475945135393625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MTT!$R$5:$U$5</c:f>
              <c:numCache>
                <c:formatCode>General</c:formatCode>
                <c:ptCount val="4"/>
                <c:pt idx="0">
                  <c:v>95.229272811486794</c:v>
                </c:pt>
                <c:pt idx="1">
                  <c:v>94.318357264165513</c:v>
                </c:pt>
                <c:pt idx="2">
                  <c:v>88.121043693068003</c:v>
                </c:pt>
                <c:pt idx="3">
                  <c:v>74.679635633781061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A41-4EA6-95FB-6AB8E39C8D32}"/>
            </c:ext>
          </c:extLst>
        </c:ser>
        <c:ser>
          <c:idx val="4"/>
          <c:order val="4"/>
          <c:tx>
            <c:strRef>
              <c:f>MTT!$Q$6</c:f>
              <c:strCache>
                <c:ptCount val="1"/>
                <c:pt idx="0">
                  <c:v>Angelicae-E50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MTT!$X$6:$AA$6</c:f>
                <c:numCache>
                  <c:formatCode>General</c:formatCode>
                  <c:ptCount val="4"/>
                  <c:pt idx="0">
                    <c:v>3.4101219330882699</c:v>
                  </c:pt>
                  <c:pt idx="1">
                    <c:v>2.3818376618407302</c:v>
                  </c:pt>
                  <c:pt idx="2">
                    <c:v>1.1242997820864451</c:v>
                  </c:pt>
                  <c:pt idx="3">
                    <c:v>2.5232590180780399</c:v>
                  </c:pt>
                </c:numCache>
              </c:numRef>
            </c:plus>
            <c:minus>
              <c:numRef>
                <c:f>MTT!$X$6:$AA$6</c:f>
                <c:numCache>
                  <c:formatCode>General</c:formatCode>
                  <c:ptCount val="4"/>
                  <c:pt idx="0">
                    <c:v>3.4101219330882699</c:v>
                  </c:pt>
                  <c:pt idx="1">
                    <c:v>2.3818376618407302</c:v>
                  </c:pt>
                  <c:pt idx="2">
                    <c:v>1.1242997820864451</c:v>
                  </c:pt>
                  <c:pt idx="3">
                    <c:v>2.5232590180780399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MTT!$R$6:$U$6</c:f>
              <c:numCache>
                <c:formatCode>General</c:formatCode>
                <c:ptCount val="4"/>
                <c:pt idx="0">
                  <c:v>101.28309241513725</c:v>
                </c:pt>
                <c:pt idx="1">
                  <c:v>97.498781874289435</c:v>
                </c:pt>
                <c:pt idx="2">
                  <c:v>83.180120188403393</c:v>
                </c:pt>
                <c:pt idx="3">
                  <c:v>40.896540522981965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A41-4EA6-95FB-6AB8E39C8D32}"/>
            </c:ext>
          </c:extLst>
        </c:ser>
        <c:ser>
          <c:idx val="5"/>
          <c:order val="5"/>
          <c:tx>
            <c:strRef>
              <c:f>MTT!$Q$7</c:f>
              <c:strCache>
                <c:ptCount val="1"/>
                <c:pt idx="0">
                  <c:v>Angelicae-E90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MTT!$X$7:$AA$7</c:f>
                <c:numCache>
                  <c:formatCode>General</c:formatCode>
                  <c:ptCount val="4"/>
                  <c:pt idx="0">
                    <c:v>1.463711037056129</c:v>
                  </c:pt>
                  <c:pt idx="1">
                    <c:v>0.8768124086712128</c:v>
                  </c:pt>
                  <c:pt idx="2">
                    <c:v>1.1455129855221715</c:v>
                  </c:pt>
                  <c:pt idx="3">
                    <c:v>2.6646803743151701</c:v>
                  </c:pt>
                </c:numCache>
              </c:numRef>
            </c:plus>
            <c:minus>
              <c:numRef>
                <c:f>MTT!$X$7:$AA$7</c:f>
                <c:numCache>
                  <c:formatCode>General</c:formatCode>
                  <c:ptCount val="4"/>
                  <c:pt idx="0">
                    <c:v>1.463711037056129</c:v>
                  </c:pt>
                  <c:pt idx="1">
                    <c:v>0.8768124086712128</c:v>
                  </c:pt>
                  <c:pt idx="2">
                    <c:v>1.1455129855221715</c:v>
                  </c:pt>
                  <c:pt idx="3">
                    <c:v>2.6646803743151701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MTT!$R$7:$U$7</c:f>
              <c:numCache>
                <c:formatCode>General</c:formatCode>
                <c:ptCount val="4"/>
                <c:pt idx="0">
                  <c:v>103.047375160051</c:v>
                </c:pt>
                <c:pt idx="1">
                  <c:v>87.932138284250954</c:v>
                </c:pt>
                <c:pt idx="2">
                  <c:v>88.316261203585157</c:v>
                </c:pt>
                <c:pt idx="3">
                  <c:v>60.57938540332907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A41-4EA6-95FB-6AB8E39C8D32}"/>
            </c:ext>
          </c:extLst>
        </c:ser>
        <c:ser>
          <c:idx val="6"/>
          <c:order val="6"/>
          <c:tx>
            <c:strRef>
              <c:f>MTT!$Q$8</c:f>
              <c:strCache>
                <c:ptCount val="1"/>
                <c:pt idx="0">
                  <c:v>Jujubae-W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MTT!$X$8:$AA$8</c:f>
                <c:numCache>
                  <c:formatCode>General</c:formatCode>
                  <c:ptCount val="4"/>
                  <c:pt idx="0">
                    <c:v>1.3930003589374764</c:v>
                  </c:pt>
                  <c:pt idx="1">
                    <c:v>0.6222539674441161</c:v>
                  </c:pt>
                  <c:pt idx="2">
                    <c:v>3.2173358543987756</c:v>
                  </c:pt>
                  <c:pt idx="3">
                    <c:v>3.0777817459305199</c:v>
                  </c:pt>
                </c:numCache>
              </c:numRef>
            </c:plus>
            <c:minus>
              <c:numRef>
                <c:f>MTT!$X$8:$AA$8</c:f>
                <c:numCache>
                  <c:formatCode>General</c:formatCode>
                  <c:ptCount val="4"/>
                  <c:pt idx="0">
                    <c:v>1.3930003589374764</c:v>
                  </c:pt>
                  <c:pt idx="1">
                    <c:v>0.6222539674441161</c:v>
                  </c:pt>
                  <c:pt idx="2">
                    <c:v>3.2173358543987756</c:v>
                  </c:pt>
                  <c:pt idx="3">
                    <c:v>3.0777817459305199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MTT!$R$8:$U$8</c:f>
              <c:numCache>
                <c:formatCode>General</c:formatCode>
                <c:ptCount val="4"/>
                <c:pt idx="0">
                  <c:v>98.391485922133896</c:v>
                </c:pt>
                <c:pt idx="1">
                  <c:v>83.245318604337896</c:v>
                </c:pt>
                <c:pt idx="2">
                  <c:v>79.1364677354169</c:v>
                </c:pt>
                <c:pt idx="3">
                  <c:v>52.849252323858273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A41-4EA6-95FB-6AB8E39C8D32}"/>
            </c:ext>
          </c:extLst>
        </c:ser>
        <c:ser>
          <c:idx val="7"/>
          <c:order val="7"/>
          <c:tx>
            <c:strRef>
              <c:f>MTT!$Q$9</c:f>
              <c:strCache>
                <c:ptCount val="1"/>
                <c:pt idx="0">
                  <c:v>Jujubae-E50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MTT!$X$9:$AA$9</c:f>
                <c:numCache>
                  <c:formatCode>General</c:formatCode>
                  <c:ptCount val="4"/>
                  <c:pt idx="0">
                    <c:v>1.1030865786509718</c:v>
                  </c:pt>
                  <c:pt idx="1">
                    <c:v>4.610336213336276</c:v>
                  </c:pt>
                  <c:pt idx="2">
                    <c:v>0.34648232278140784</c:v>
                  </c:pt>
                  <c:pt idx="3">
                    <c:v>4.6456915523956184</c:v>
                  </c:pt>
                </c:numCache>
              </c:numRef>
            </c:plus>
            <c:minus>
              <c:numRef>
                <c:f>MTT!$X$9:$AA$9</c:f>
                <c:numCache>
                  <c:formatCode>General</c:formatCode>
                  <c:ptCount val="4"/>
                  <c:pt idx="0">
                    <c:v>1.1030865786509718</c:v>
                  </c:pt>
                  <c:pt idx="1">
                    <c:v>4.610336213336276</c:v>
                  </c:pt>
                  <c:pt idx="2">
                    <c:v>0.34648232278140784</c:v>
                  </c:pt>
                  <c:pt idx="3">
                    <c:v>4.6456915523956184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MTT!$R$9:$U$9</c:f>
              <c:numCache>
                <c:formatCode>General</c:formatCode>
                <c:ptCount val="4"/>
                <c:pt idx="0">
                  <c:v>101.629767176117</c:v>
                </c:pt>
                <c:pt idx="1">
                  <c:v>98.800171404085134</c:v>
                </c:pt>
                <c:pt idx="2">
                  <c:v>84.987858877303239</c:v>
                </c:pt>
                <c:pt idx="3">
                  <c:v>57.220397086130561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A41-4EA6-95FB-6AB8E39C8D32}"/>
            </c:ext>
          </c:extLst>
        </c:ser>
        <c:ser>
          <c:idx val="8"/>
          <c:order val="8"/>
          <c:tx>
            <c:strRef>
              <c:f>MTT!$Q$10</c:f>
              <c:strCache>
                <c:ptCount val="1"/>
                <c:pt idx="0">
                  <c:v>Jujubae-E90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MTT!$X$10:$AA$10</c:f>
                <c:numCache>
                  <c:formatCode>General</c:formatCode>
                  <c:ptCount val="4"/>
                  <c:pt idx="0">
                    <c:v>3.1749094475275714</c:v>
                  </c:pt>
                  <c:pt idx="1">
                    <c:v>2.6445793616376974</c:v>
                  </c:pt>
                  <c:pt idx="2">
                    <c:v>4.242640687119132E-2</c:v>
                  </c:pt>
                  <c:pt idx="3">
                    <c:v>2.8708535316174544</c:v>
                  </c:pt>
                </c:numCache>
              </c:numRef>
            </c:plus>
            <c:minus>
              <c:numRef>
                <c:f>MTT!$X$10:$AA$10</c:f>
                <c:numCache>
                  <c:formatCode>General</c:formatCode>
                  <c:ptCount val="4"/>
                  <c:pt idx="0">
                    <c:v>3.1749094475275714</c:v>
                  </c:pt>
                  <c:pt idx="1">
                    <c:v>2.6445793616376974</c:v>
                  </c:pt>
                  <c:pt idx="2">
                    <c:v>4.242640687119132E-2</c:v>
                  </c:pt>
                  <c:pt idx="3">
                    <c:v>2.8708535316174544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MTT!$R$10:$U$10</c:f>
              <c:numCache>
                <c:formatCode>General</c:formatCode>
                <c:ptCount val="4"/>
                <c:pt idx="0">
                  <c:v>98.82005899705014</c:v>
                </c:pt>
                <c:pt idx="1">
                  <c:v>95.329400196656849</c:v>
                </c:pt>
                <c:pt idx="2">
                  <c:v>91.396263520157333</c:v>
                </c:pt>
                <c:pt idx="3">
                  <c:v>87.794985250737469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AA41-4EA6-95FB-6AB8E39C8D32}"/>
            </c:ext>
          </c:extLst>
        </c:ser>
        <c:ser>
          <c:idx val="9"/>
          <c:order val="9"/>
          <c:tx>
            <c:strRef>
              <c:f>MTT!$Q$11</c:f>
              <c:strCache>
                <c:ptCount val="1"/>
                <c:pt idx="0">
                  <c:v>Astragali-W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MTT!$X$11:$AA$11</c:f>
                <c:numCache>
                  <c:formatCode>General</c:formatCode>
                  <c:ptCount val="4"/>
                  <c:pt idx="0">
                    <c:v>1.6263455967290754</c:v>
                  </c:pt>
                  <c:pt idx="1">
                    <c:v>0.78488852711706858</c:v>
                  </c:pt>
                  <c:pt idx="2">
                    <c:v>5.6568542494923851E-2</c:v>
                  </c:pt>
                  <c:pt idx="3">
                    <c:v>1.0182337649086142</c:v>
                  </c:pt>
                </c:numCache>
              </c:numRef>
            </c:plus>
            <c:minus>
              <c:numRef>
                <c:f>MTT!$X$11:$AA$11</c:f>
                <c:numCache>
                  <c:formatCode>General</c:formatCode>
                  <c:ptCount val="4"/>
                  <c:pt idx="0">
                    <c:v>1.6263455967290754</c:v>
                  </c:pt>
                  <c:pt idx="1">
                    <c:v>0.78488852711706858</c:v>
                  </c:pt>
                  <c:pt idx="2">
                    <c:v>5.6568542494923851E-2</c:v>
                  </c:pt>
                  <c:pt idx="3">
                    <c:v>1.0182337649086142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MTT!$R$11:$U$11</c:f>
              <c:numCache>
                <c:formatCode>General</c:formatCode>
                <c:ptCount val="4"/>
                <c:pt idx="0">
                  <c:v>97.226701064172843</c:v>
                </c:pt>
                <c:pt idx="1">
                  <c:v>89.874234118026436</c:v>
                </c:pt>
                <c:pt idx="2">
                  <c:v>83.566591422121903</c:v>
                </c:pt>
                <c:pt idx="3">
                  <c:v>76.647210577233196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AA41-4EA6-95FB-6AB8E39C8D32}"/>
            </c:ext>
          </c:extLst>
        </c:ser>
        <c:ser>
          <c:idx val="10"/>
          <c:order val="10"/>
          <c:tx>
            <c:strRef>
              <c:f>MTT!$Q$12</c:f>
              <c:strCache>
                <c:ptCount val="1"/>
                <c:pt idx="0">
                  <c:v>Astragali-E50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MTT!$X$12:$AA$12</c:f>
                <c:numCache>
                  <c:formatCode>General</c:formatCode>
                  <c:ptCount val="4"/>
                  <c:pt idx="0">
                    <c:v>2.7506453788156642</c:v>
                  </c:pt>
                  <c:pt idx="1">
                    <c:v>1.5485638507985522</c:v>
                  </c:pt>
                  <c:pt idx="2">
                    <c:v>3.535533905932662E-2</c:v>
                  </c:pt>
                  <c:pt idx="3">
                    <c:v>3.4030508652763301</c:v>
                  </c:pt>
                </c:numCache>
              </c:numRef>
            </c:plus>
            <c:minus>
              <c:numRef>
                <c:f>MTT!$X$12:$AA$12</c:f>
                <c:numCache>
                  <c:formatCode>General</c:formatCode>
                  <c:ptCount val="4"/>
                  <c:pt idx="0">
                    <c:v>2.7506453788156642</c:v>
                  </c:pt>
                  <c:pt idx="1">
                    <c:v>1.5485638507985522</c:v>
                  </c:pt>
                  <c:pt idx="2">
                    <c:v>3.535533905932662E-2</c:v>
                  </c:pt>
                  <c:pt idx="3">
                    <c:v>3.4030508652763301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MTT!$R$12:$U$12</c:f>
              <c:numCache>
                <c:formatCode>General</c:formatCode>
                <c:ptCount val="4"/>
                <c:pt idx="0">
                  <c:v>101.54358884406243</c:v>
                </c:pt>
                <c:pt idx="1">
                  <c:v>93.474828977372383</c:v>
                </c:pt>
                <c:pt idx="2">
                  <c:v>86.633923873004733</c:v>
                </c:pt>
                <c:pt idx="3">
                  <c:v>59.445711278723032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AA41-4EA6-95FB-6AB8E39C8D32}"/>
            </c:ext>
          </c:extLst>
        </c:ser>
        <c:ser>
          <c:idx val="11"/>
          <c:order val="11"/>
          <c:tx>
            <c:strRef>
              <c:f>MTT!$Q$13</c:f>
              <c:strCache>
                <c:ptCount val="1"/>
                <c:pt idx="0">
                  <c:v>Astragali-E90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MTT!$X$13:$AA$13</c:f>
                <c:numCache>
                  <c:formatCode>General</c:formatCode>
                  <c:ptCount val="4"/>
                  <c:pt idx="0">
                    <c:v>2.6304372260139761</c:v>
                  </c:pt>
                  <c:pt idx="1">
                    <c:v>5.6497831816804913</c:v>
                  </c:pt>
                  <c:pt idx="2">
                    <c:v>2.9769195487953839</c:v>
                  </c:pt>
                  <c:pt idx="3">
                    <c:v>1.9162593770154839</c:v>
                  </c:pt>
                </c:numCache>
              </c:numRef>
            </c:plus>
            <c:minus>
              <c:numRef>
                <c:f>MTT!$X$13:$AA$13</c:f>
                <c:numCache>
                  <c:formatCode>General</c:formatCode>
                  <c:ptCount val="4"/>
                  <c:pt idx="0">
                    <c:v>2.6304372260139761</c:v>
                  </c:pt>
                  <c:pt idx="1">
                    <c:v>5.6497831816804913</c:v>
                  </c:pt>
                  <c:pt idx="2">
                    <c:v>2.9769195487953839</c:v>
                  </c:pt>
                  <c:pt idx="3">
                    <c:v>1.9162593770154839</c:v>
                  </c:pt>
                </c:numCache>
              </c:numRef>
            </c:minus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MTT!$R$13:$U$13</c:f>
              <c:numCache>
                <c:formatCode>General</c:formatCode>
                <c:ptCount val="4"/>
                <c:pt idx="0">
                  <c:v>100.59476890003501</c:v>
                </c:pt>
                <c:pt idx="1">
                  <c:v>96.184163382300241</c:v>
                </c:pt>
                <c:pt idx="2">
                  <c:v>87.864564672160995</c:v>
                </c:pt>
                <c:pt idx="3">
                  <c:v>75.134360444285207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AA41-4EA6-95FB-6AB8E39C8D32}"/>
            </c:ext>
          </c:extLst>
        </c:ser>
        <c:ser>
          <c:idx val="12"/>
          <c:order val="12"/>
          <c:tx>
            <c:strRef>
              <c:f>MTT!$Q$14</c:f>
              <c:strCache>
                <c:ptCount val="1"/>
                <c:pt idx="0">
                  <c:v>Dioscoreae-W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MTT!$X$14:$AA$14</c:f>
                <c:numCache>
                  <c:formatCode>General</c:formatCode>
                  <c:ptCount val="4"/>
                  <c:pt idx="0">
                    <c:v>1.4424978336205163</c:v>
                  </c:pt>
                  <c:pt idx="1">
                    <c:v>1.9657568516985868</c:v>
                  </c:pt>
                  <c:pt idx="2">
                    <c:v>0.71417784899848735</c:v>
                  </c:pt>
                  <c:pt idx="3">
                    <c:v>2.5444722215135598</c:v>
                  </c:pt>
                </c:numCache>
              </c:numRef>
            </c:plus>
            <c:minus>
              <c:numRef>
                <c:f>MTT!$X$14:$AA$14</c:f>
                <c:numCache>
                  <c:formatCode>General</c:formatCode>
                  <c:ptCount val="4"/>
                  <c:pt idx="0">
                    <c:v>1.4424978336205163</c:v>
                  </c:pt>
                  <c:pt idx="1">
                    <c:v>1.9657568516985868</c:v>
                  </c:pt>
                  <c:pt idx="2">
                    <c:v>0.71417784899848735</c:v>
                  </c:pt>
                  <c:pt idx="3">
                    <c:v>2.5444722215135598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MTT!$R$14:$U$14</c:f>
              <c:numCache>
                <c:formatCode>General</c:formatCode>
                <c:ptCount val="4"/>
                <c:pt idx="0">
                  <c:v>103.787189359468</c:v>
                </c:pt>
                <c:pt idx="1">
                  <c:v>100.05250262513124</c:v>
                </c:pt>
                <c:pt idx="2">
                  <c:v>87.084354217710882</c:v>
                </c:pt>
                <c:pt idx="3">
                  <c:v>87.084354217710882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AA41-4EA6-95FB-6AB8E39C8D32}"/>
            </c:ext>
          </c:extLst>
        </c:ser>
        <c:ser>
          <c:idx val="13"/>
          <c:order val="13"/>
          <c:tx>
            <c:strRef>
              <c:f>MTT!$Q$15</c:f>
              <c:strCache>
                <c:ptCount val="1"/>
                <c:pt idx="0">
                  <c:v>Dioscoreae-E50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MTT!$X$15:$AA$15</c:f>
                <c:numCache>
                  <c:formatCode>General</c:formatCode>
                  <c:ptCount val="4"/>
                  <c:pt idx="0">
                    <c:v>6.4912402512924947</c:v>
                  </c:pt>
                  <c:pt idx="1">
                    <c:v>2.2485995641731669</c:v>
                  </c:pt>
                  <c:pt idx="2">
                    <c:v>1.2445079348884462</c:v>
                  </c:pt>
                  <c:pt idx="3">
                    <c:v>1.0960155108391074</c:v>
                  </c:pt>
                </c:numCache>
              </c:numRef>
            </c:plus>
            <c:minus>
              <c:numRef>
                <c:f>MTT!$X$15:$AA$15</c:f>
                <c:numCache>
                  <c:formatCode>General</c:formatCode>
                  <c:ptCount val="4"/>
                  <c:pt idx="0">
                    <c:v>6.4912402512924947</c:v>
                  </c:pt>
                  <c:pt idx="1">
                    <c:v>2.2485995641731669</c:v>
                  </c:pt>
                  <c:pt idx="2">
                    <c:v>1.2445079348884462</c:v>
                  </c:pt>
                  <c:pt idx="3">
                    <c:v>1.0960155108391074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MTT!$R$15:$U$15</c:f>
              <c:numCache>
                <c:formatCode>General</c:formatCode>
                <c:ptCount val="4"/>
                <c:pt idx="0">
                  <c:v>100.25873221216041</c:v>
                </c:pt>
                <c:pt idx="1">
                  <c:v>84.986139345777104</c:v>
                </c:pt>
                <c:pt idx="2">
                  <c:v>82.557752725928694</c:v>
                </c:pt>
                <c:pt idx="3">
                  <c:v>61.356496026612461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AA41-4EA6-95FB-6AB8E39C8D32}"/>
            </c:ext>
          </c:extLst>
        </c:ser>
        <c:ser>
          <c:idx val="14"/>
          <c:order val="14"/>
          <c:tx>
            <c:strRef>
              <c:f>MTT!$Q$16</c:f>
              <c:strCache>
                <c:ptCount val="1"/>
                <c:pt idx="0">
                  <c:v>Dioscoreae-E90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MTT!$X$16:$AA$16</c:f>
                <c:numCache>
                  <c:formatCode>General</c:formatCode>
                  <c:ptCount val="4"/>
                  <c:pt idx="0">
                    <c:v>2.6445793616377307</c:v>
                  </c:pt>
                  <c:pt idx="1">
                    <c:v>4.7517575695736198</c:v>
                  </c:pt>
                  <c:pt idx="2">
                    <c:v>3.1112698372208376</c:v>
                  </c:pt>
                  <c:pt idx="3">
                    <c:v>1.0677312395917145</c:v>
                  </c:pt>
                </c:numCache>
              </c:numRef>
            </c:plus>
            <c:minus>
              <c:numRef>
                <c:f>MTT!$X$16:$AA$16</c:f>
                <c:numCache>
                  <c:formatCode>General</c:formatCode>
                  <c:ptCount val="4"/>
                  <c:pt idx="0">
                    <c:v>2.6445793616377307</c:v>
                  </c:pt>
                  <c:pt idx="1">
                    <c:v>4.7517575695736198</c:v>
                  </c:pt>
                  <c:pt idx="2">
                    <c:v>3.1112698372208376</c:v>
                  </c:pt>
                  <c:pt idx="3">
                    <c:v>1.0677312395917145</c:v>
                  </c:pt>
                </c:numCache>
              </c:numRef>
            </c:minus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MTT!$R$16:$U$16</c:f>
              <c:numCache>
                <c:formatCode>General</c:formatCode>
                <c:ptCount val="4"/>
                <c:pt idx="0">
                  <c:v>104.78654592496764</c:v>
                </c:pt>
                <c:pt idx="1">
                  <c:v>86.038625023101105</c:v>
                </c:pt>
                <c:pt idx="2">
                  <c:v>79.719090741082994</c:v>
                </c:pt>
                <c:pt idx="3">
                  <c:v>55.627425614488999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AA41-4EA6-95FB-6AB8E39C8D32}"/>
            </c:ext>
          </c:extLst>
        </c:ser>
        <c:ser>
          <c:idx val="15"/>
          <c:order val="15"/>
          <c:tx>
            <c:strRef>
              <c:f>MTT!$Q$17</c:f>
              <c:strCache>
                <c:ptCount val="1"/>
                <c:pt idx="0">
                  <c:v>Nelumbinis-W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MTT!$X$17:$AA$17</c:f>
                <c:numCache>
                  <c:formatCode>General</c:formatCode>
                  <c:ptCount val="4"/>
                  <c:pt idx="0">
                    <c:v>3.7990306627406398</c:v>
                  </c:pt>
                  <c:pt idx="1">
                    <c:v>2.0506096654409807</c:v>
                  </c:pt>
                  <c:pt idx="2">
                    <c:v>8.0751594411503937</c:v>
                  </c:pt>
                  <c:pt idx="3">
                    <c:v>2.7919595949288798</c:v>
                  </c:pt>
                </c:numCache>
              </c:numRef>
            </c:plus>
            <c:minus>
              <c:numRef>
                <c:f>MTT!$X$17:$AA$17</c:f>
                <c:numCache>
                  <c:formatCode>General</c:formatCode>
                  <c:ptCount val="4"/>
                  <c:pt idx="0">
                    <c:v>3.7990306627406398</c:v>
                  </c:pt>
                  <c:pt idx="1">
                    <c:v>2.0506096654409807</c:v>
                  </c:pt>
                  <c:pt idx="2">
                    <c:v>8.0751594411503937</c:v>
                  </c:pt>
                  <c:pt idx="3">
                    <c:v>2.7919595949288798</c:v>
                  </c:pt>
                </c:numCache>
              </c:numRef>
            </c:minus>
            <c:spPr>
              <a:ln w="6350"/>
            </c:spPr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MTT!$R$17:$U$17</c:f>
              <c:numCache>
                <c:formatCode>General</c:formatCode>
                <c:ptCount val="4"/>
                <c:pt idx="0">
                  <c:v>106.85682940208447</c:v>
                </c:pt>
                <c:pt idx="1">
                  <c:v>102.90729566648382</c:v>
                </c:pt>
                <c:pt idx="2">
                  <c:v>93.252879868348856</c:v>
                </c:pt>
                <c:pt idx="3">
                  <c:v>84.31157432803073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AA41-4EA6-95FB-6AB8E39C8D32}"/>
            </c:ext>
          </c:extLst>
        </c:ser>
        <c:ser>
          <c:idx val="16"/>
          <c:order val="16"/>
          <c:tx>
            <c:strRef>
              <c:f>MTT!$Q$18</c:f>
              <c:strCache>
                <c:ptCount val="1"/>
                <c:pt idx="0">
                  <c:v>Nelumbinis-E50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MTT!$X$18:$AA$18</c:f>
                <c:numCache>
                  <c:formatCode>General</c:formatCode>
                  <c:ptCount val="4"/>
                  <c:pt idx="0">
                    <c:v>2.9132799384885271</c:v>
                  </c:pt>
                  <c:pt idx="1">
                    <c:v>3.3021886681411701</c:v>
                  </c:pt>
                  <c:pt idx="2">
                    <c:v>3.9032294321497485</c:v>
                  </c:pt>
                  <c:pt idx="3">
                    <c:v>4.0800061274463353</c:v>
                  </c:pt>
                </c:numCache>
              </c:numRef>
            </c:plus>
            <c:minus>
              <c:numRef>
                <c:f>MTT!$X$18:$AA$18</c:f>
                <c:numCache>
                  <c:formatCode>General</c:formatCode>
                  <c:ptCount val="4"/>
                  <c:pt idx="0">
                    <c:v>2.9132799384885271</c:v>
                  </c:pt>
                  <c:pt idx="1">
                    <c:v>3.3021886681411701</c:v>
                  </c:pt>
                  <c:pt idx="2">
                    <c:v>3.9032294321497485</c:v>
                  </c:pt>
                  <c:pt idx="3">
                    <c:v>4.0800061274463353</c:v>
                  </c:pt>
                </c:numCache>
              </c:numRef>
            </c:minus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MTT!$R$18:$U$18</c:f>
              <c:numCache>
                <c:formatCode>General</c:formatCode>
                <c:ptCount val="4"/>
                <c:pt idx="0">
                  <c:v>100.207168694508</c:v>
                </c:pt>
                <c:pt idx="1">
                  <c:v>104.04472213087799</c:v>
                </c:pt>
                <c:pt idx="2">
                  <c:v>93.439658007234456</c:v>
                </c:pt>
                <c:pt idx="3">
                  <c:v>82.144031568562966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0-AA41-4EA6-95FB-6AB8E39C8D32}"/>
            </c:ext>
          </c:extLst>
        </c:ser>
        <c:ser>
          <c:idx val="17"/>
          <c:order val="17"/>
          <c:tx>
            <c:strRef>
              <c:f>MTT!$Q$19</c:f>
              <c:strCache>
                <c:ptCount val="1"/>
                <c:pt idx="0">
                  <c:v>Nelumbinis-E90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MTT!$X$19:$AA$19</c:f>
                <c:numCache>
                  <c:formatCode>General</c:formatCode>
                  <c:ptCount val="4"/>
                  <c:pt idx="0">
                    <c:v>2.1425335469952134</c:v>
                  </c:pt>
                  <c:pt idx="1">
                    <c:v>3.6981684656056912</c:v>
                  </c:pt>
                  <c:pt idx="2">
                    <c:v>0.63639610306812811</c:v>
                  </c:pt>
                  <c:pt idx="3">
                    <c:v>4.4689148570989587</c:v>
                  </c:pt>
                </c:numCache>
              </c:numRef>
            </c:plus>
            <c:minus>
              <c:numRef>
                <c:f>MTT!$X$19:$AA$19</c:f>
                <c:numCache>
                  <c:formatCode>General</c:formatCode>
                  <c:ptCount val="4"/>
                  <c:pt idx="0">
                    <c:v>2.1425335469952134</c:v>
                  </c:pt>
                  <c:pt idx="1">
                    <c:v>3.6981684656056912</c:v>
                  </c:pt>
                  <c:pt idx="2">
                    <c:v>0.63639610306812811</c:v>
                  </c:pt>
                  <c:pt idx="3">
                    <c:v>4.4689148570989587</c:v>
                  </c:pt>
                </c:numCache>
              </c:numRef>
            </c:minus>
          </c:errBars>
          <c:xVal>
            <c:numRef>
              <c:f>MTT!$R$1:$U$1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MTT!$R$19:$U$19</c:f>
              <c:numCache>
                <c:formatCode>General</c:formatCode>
                <c:ptCount val="4"/>
                <c:pt idx="0">
                  <c:v>95.640185640185607</c:v>
                </c:pt>
                <c:pt idx="1">
                  <c:v>88.304668304668297</c:v>
                </c:pt>
                <c:pt idx="2">
                  <c:v>78.482118482118494</c:v>
                </c:pt>
                <c:pt idx="3">
                  <c:v>55.842205842205836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AA41-4EA6-95FB-6AB8E39C8D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187048"/>
        <c:axId val="336196064"/>
      </c:scatterChart>
      <c:valAx>
        <c:axId val="336187048"/>
        <c:scaling>
          <c:orientation val="minMax"/>
          <c:max val="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Extracts </a:t>
                </a:r>
                <a:r>
                  <a:rPr lang="en-US" sz="800" b="0" dirty="0"/>
                  <a:t>(mg/mL)</a:t>
                </a:r>
                <a:endParaRPr lang="zh-CN" b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336196064"/>
        <c:crosses val="autoZero"/>
        <c:crossBetween val="midCat"/>
        <c:majorUnit val="1"/>
      </c:valAx>
      <c:valAx>
        <c:axId val="336196064"/>
        <c:scaling>
          <c:orientation val="minMax"/>
          <c:min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Cell viability</a:t>
                </a:r>
              </a:p>
              <a:p>
                <a:pPr>
                  <a:defRPr/>
                </a:pPr>
                <a:r>
                  <a:rPr lang="en-US" sz="800" b="0" dirty="0"/>
                  <a:t>(% of control)</a:t>
                </a:r>
                <a:endParaRPr lang="zh-CN" sz="800" b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336187048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46357542310522443"/>
          <c:y val="2.0786492374727669E-2"/>
          <c:w val="0.461663723325975"/>
          <c:h val="0.77857952069716774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spPr>
    <a:ln w="6350"/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870887318413819"/>
          <c:y val="7.5819043768266176E-2"/>
          <c:w val="0.32784786022771895"/>
          <c:h val="0.64322553858928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MTT!$Q$26</c:f>
              <c:strCache>
                <c:ptCount val="1"/>
                <c:pt idx="0">
                  <c:v>Codonopsis-W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MTT!$X$26:$AA$26</c:f>
                <c:numCache>
                  <c:formatCode>General</c:formatCode>
                  <c:ptCount val="4"/>
                  <c:pt idx="0">
                    <c:v>3.8061017305525802</c:v>
                  </c:pt>
                  <c:pt idx="1">
                    <c:v>3.8608030252785976</c:v>
                  </c:pt>
                  <c:pt idx="2">
                    <c:v>0.76367532368146074</c:v>
                  </c:pt>
                  <c:pt idx="3">
                    <c:v>2.5526554800834229</c:v>
                  </c:pt>
                </c:numCache>
              </c:numRef>
            </c:plus>
            <c:minus>
              <c:numRef>
                <c:f>MTT!$X$26:$AA$26</c:f>
                <c:numCache>
                  <c:formatCode>General</c:formatCode>
                  <c:ptCount val="4"/>
                  <c:pt idx="0">
                    <c:v>3.8061017305525802</c:v>
                  </c:pt>
                  <c:pt idx="1">
                    <c:v>3.8608030252785976</c:v>
                  </c:pt>
                  <c:pt idx="2">
                    <c:v>0.76367532368146074</c:v>
                  </c:pt>
                  <c:pt idx="3">
                    <c:v>2.5526554800834229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MTT!$R$26:$U$26</c:f>
              <c:numCache>
                <c:formatCode>General</c:formatCode>
                <c:ptCount val="4"/>
                <c:pt idx="0">
                  <c:v>102.393251405957</c:v>
                </c:pt>
                <c:pt idx="1">
                  <c:v>100.93543011872499</c:v>
                </c:pt>
                <c:pt idx="2">
                  <c:v>91.355967506769417</c:v>
                </c:pt>
                <c:pt idx="3">
                  <c:v>78.254530306186197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0C1-4F61-88BC-993E2E93545E}"/>
            </c:ext>
          </c:extLst>
        </c:ser>
        <c:ser>
          <c:idx val="1"/>
          <c:order val="1"/>
          <c:tx>
            <c:strRef>
              <c:f>MTT!$Q$27</c:f>
              <c:strCache>
                <c:ptCount val="1"/>
                <c:pt idx="0">
                  <c:v>Codonopsis-E50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MTT!$X$27:$AA$27</c:f>
                <c:numCache>
                  <c:formatCode>General</c:formatCode>
                  <c:ptCount val="4"/>
                  <c:pt idx="0">
                    <c:v>0.28284271247461923</c:v>
                  </c:pt>
                  <c:pt idx="1">
                    <c:v>2.0930360723121453</c:v>
                  </c:pt>
                  <c:pt idx="2">
                    <c:v>3.0710678118654799</c:v>
                  </c:pt>
                  <c:pt idx="3">
                    <c:v>2.9344931419242104</c:v>
                  </c:pt>
                </c:numCache>
              </c:numRef>
            </c:plus>
            <c:minus>
              <c:numRef>
                <c:f>MTT!$X$27:$AA$27</c:f>
                <c:numCache>
                  <c:formatCode>General</c:formatCode>
                  <c:ptCount val="4"/>
                  <c:pt idx="0">
                    <c:v>0.28284271247461923</c:v>
                  </c:pt>
                  <c:pt idx="1">
                    <c:v>2.0930360723121453</c:v>
                  </c:pt>
                  <c:pt idx="2">
                    <c:v>3.0710678118654799</c:v>
                  </c:pt>
                  <c:pt idx="3">
                    <c:v>2.9344931419242104</c:v>
                  </c:pt>
                </c:numCache>
              </c:numRef>
            </c:minus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MTT!$R$27:$U$27</c:f>
              <c:numCache>
                <c:formatCode>General</c:formatCode>
                <c:ptCount val="4"/>
                <c:pt idx="0">
                  <c:v>102.391602903669</c:v>
                </c:pt>
                <c:pt idx="1">
                  <c:v>104.37512262114971</c:v>
                </c:pt>
                <c:pt idx="2">
                  <c:v>94.251520502256241</c:v>
                </c:pt>
                <c:pt idx="3">
                  <c:v>80.851481263488338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0C1-4F61-88BC-993E2E93545E}"/>
            </c:ext>
          </c:extLst>
        </c:ser>
        <c:ser>
          <c:idx val="2"/>
          <c:order val="2"/>
          <c:tx>
            <c:strRef>
              <c:f>MTT!$Q$28</c:f>
              <c:strCache>
                <c:ptCount val="1"/>
                <c:pt idx="0">
                  <c:v>Codonopsis-E90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MTT!$X$28:$AA$28</c:f>
                <c:numCache>
                  <c:formatCode>General</c:formatCode>
                  <c:ptCount val="4"/>
                  <c:pt idx="0">
                    <c:v>1.1172287142748392</c:v>
                  </c:pt>
                  <c:pt idx="1">
                    <c:v>1.385929291125533</c:v>
                  </c:pt>
                  <c:pt idx="2">
                    <c:v>1.4566399692443857</c:v>
                  </c:pt>
                  <c:pt idx="3">
                    <c:v>3.8146421228692802</c:v>
                  </c:pt>
                </c:numCache>
              </c:numRef>
            </c:plus>
            <c:minus>
              <c:numRef>
                <c:f>MTT!$X$28:$AA$28</c:f>
                <c:numCache>
                  <c:formatCode>General</c:formatCode>
                  <c:ptCount val="4"/>
                  <c:pt idx="0">
                    <c:v>1.1172287142748392</c:v>
                  </c:pt>
                  <c:pt idx="1">
                    <c:v>1.385929291125533</c:v>
                  </c:pt>
                  <c:pt idx="2">
                    <c:v>1.4566399692443857</c:v>
                  </c:pt>
                  <c:pt idx="3">
                    <c:v>3.8146421228692802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MTT!$R$28:$U$28</c:f>
              <c:numCache>
                <c:formatCode>General</c:formatCode>
                <c:ptCount val="4"/>
                <c:pt idx="0">
                  <c:v>98.810965890978594</c:v>
                </c:pt>
                <c:pt idx="1">
                  <c:v>85.064711507810003</c:v>
                </c:pt>
                <c:pt idx="2">
                  <c:v>77.366911061523737</c:v>
                </c:pt>
                <c:pt idx="3">
                  <c:v>67.947083200510036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0C1-4F61-88BC-993E2E93545E}"/>
            </c:ext>
          </c:extLst>
        </c:ser>
        <c:ser>
          <c:idx val="3"/>
          <c:order val="3"/>
          <c:tx>
            <c:strRef>
              <c:f>MTT!$Q$29</c:f>
              <c:strCache>
                <c:ptCount val="1"/>
                <c:pt idx="0">
                  <c:v>Coicis-W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MTT!$X$29:$AA$29</c:f>
                <c:numCache>
                  <c:formatCode>General</c:formatCode>
                  <c:ptCount val="4"/>
                  <c:pt idx="0">
                    <c:v>2.6587214972614119</c:v>
                  </c:pt>
                  <c:pt idx="1">
                    <c:v>3.585031380615761</c:v>
                  </c:pt>
                  <c:pt idx="2">
                    <c:v>1.1879393923934332</c:v>
                  </c:pt>
                  <c:pt idx="3">
                    <c:v>5.2891587232753947</c:v>
                  </c:pt>
                </c:numCache>
              </c:numRef>
            </c:plus>
            <c:minus>
              <c:numRef>
                <c:f>MTT!$X$29:$AA$29</c:f>
                <c:numCache>
                  <c:formatCode>General</c:formatCode>
                  <c:ptCount val="4"/>
                  <c:pt idx="0">
                    <c:v>2.6587214972614119</c:v>
                  </c:pt>
                  <c:pt idx="1">
                    <c:v>3.585031380615761</c:v>
                  </c:pt>
                  <c:pt idx="2">
                    <c:v>1.1879393923934332</c:v>
                  </c:pt>
                  <c:pt idx="3">
                    <c:v>5.2891587232753947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MTT!$R$29:$U$29</c:f>
              <c:numCache>
                <c:formatCode>General</c:formatCode>
                <c:ptCount val="4"/>
                <c:pt idx="0">
                  <c:v>99.056939501779397</c:v>
                </c:pt>
                <c:pt idx="1">
                  <c:v>91.325622775800724</c:v>
                </c:pt>
                <c:pt idx="2">
                  <c:v>80.652431791221801</c:v>
                </c:pt>
                <c:pt idx="3">
                  <c:v>53.6684460260973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0C1-4F61-88BC-993E2E93545E}"/>
            </c:ext>
          </c:extLst>
        </c:ser>
        <c:ser>
          <c:idx val="4"/>
          <c:order val="4"/>
          <c:tx>
            <c:strRef>
              <c:f>MTT!$Q$30</c:f>
              <c:strCache>
                <c:ptCount val="1"/>
                <c:pt idx="0">
                  <c:v>Coicis-E50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MTT!$X$30:$AA$30</c:f>
                <c:numCache>
                  <c:formatCode>General</c:formatCode>
                  <c:ptCount val="4"/>
                  <c:pt idx="0">
                    <c:v>0.70003571337479131</c:v>
                  </c:pt>
                  <c:pt idx="1">
                    <c:v>3.5355339059327879</c:v>
                  </c:pt>
                  <c:pt idx="2">
                    <c:v>2.5526554800833878</c:v>
                  </c:pt>
                  <c:pt idx="3">
                    <c:v>1.2374368670766132</c:v>
                  </c:pt>
                </c:numCache>
              </c:numRef>
            </c:plus>
            <c:minus>
              <c:numRef>
                <c:f>MTT!$X$30:$AA$30</c:f>
                <c:numCache>
                  <c:formatCode>General</c:formatCode>
                  <c:ptCount val="4"/>
                  <c:pt idx="0">
                    <c:v>0.70003571337479131</c:v>
                  </c:pt>
                  <c:pt idx="1">
                    <c:v>3.5355339059327879</c:v>
                  </c:pt>
                  <c:pt idx="2">
                    <c:v>2.5526554800833878</c:v>
                  </c:pt>
                  <c:pt idx="3">
                    <c:v>1.2374368670766132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MTT!$R$30:$U$30</c:f>
              <c:numCache>
                <c:formatCode>General</c:formatCode>
                <c:ptCount val="4"/>
                <c:pt idx="0">
                  <c:v>100.56258790436007</c:v>
                </c:pt>
                <c:pt idx="1">
                  <c:v>83.403656821378334</c:v>
                </c:pt>
                <c:pt idx="2">
                  <c:v>79.718706047820007</c:v>
                </c:pt>
                <c:pt idx="3">
                  <c:v>49.014969506560703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0C1-4F61-88BC-993E2E93545E}"/>
            </c:ext>
          </c:extLst>
        </c:ser>
        <c:ser>
          <c:idx val="5"/>
          <c:order val="5"/>
          <c:tx>
            <c:strRef>
              <c:f>MTT!$Q$31</c:f>
              <c:strCache>
                <c:ptCount val="1"/>
                <c:pt idx="0">
                  <c:v>Coicis-E90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MTT!$X$31:$AA$31</c:f>
                <c:numCache>
                  <c:formatCode>General</c:formatCode>
                  <c:ptCount val="4"/>
                  <c:pt idx="0">
                    <c:v>3.0777817459305101</c:v>
                  </c:pt>
                  <c:pt idx="1">
                    <c:v>0.4171930009000579</c:v>
                  </c:pt>
                  <c:pt idx="2">
                    <c:v>3.8113055505954332</c:v>
                  </c:pt>
                  <c:pt idx="3">
                    <c:v>2.481944801964727</c:v>
                  </c:pt>
                </c:numCache>
              </c:numRef>
            </c:plus>
            <c:minus>
              <c:numRef>
                <c:f>MTT!$X$31:$AA$31</c:f>
                <c:numCache>
                  <c:formatCode>General</c:formatCode>
                  <c:ptCount val="4"/>
                  <c:pt idx="0">
                    <c:v>3.0777817459305101</c:v>
                  </c:pt>
                  <c:pt idx="1">
                    <c:v>0.4171930009000579</c:v>
                  </c:pt>
                  <c:pt idx="2">
                    <c:v>3.8113055505954332</c:v>
                  </c:pt>
                  <c:pt idx="3">
                    <c:v>2.481944801964727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MTT!$R$31:$U$31</c:f>
              <c:numCache>
                <c:formatCode>General</c:formatCode>
                <c:ptCount val="4"/>
                <c:pt idx="0">
                  <c:v>98.96507115135833</c:v>
                </c:pt>
                <c:pt idx="1">
                  <c:v>101.45998891147663</c:v>
                </c:pt>
                <c:pt idx="2">
                  <c:v>89.724635002772118</c:v>
                </c:pt>
                <c:pt idx="3">
                  <c:v>75.8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0C1-4F61-88BC-993E2E93545E}"/>
            </c:ext>
          </c:extLst>
        </c:ser>
        <c:ser>
          <c:idx val="6"/>
          <c:order val="6"/>
          <c:tx>
            <c:strRef>
              <c:f>MTT!$Q$32</c:f>
              <c:strCache>
                <c:ptCount val="1"/>
                <c:pt idx="0">
                  <c:v>Amomi-W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MTT!$X$32:$AA$32</c:f>
                <c:numCache>
                  <c:formatCode>General</c:formatCode>
                  <c:ptCount val="4"/>
                  <c:pt idx="0">
                    <c:v>1.5414927829867187</c:v>
                  </c:pt>
                  <c:pt idx="1">
                    <c:v>1.2162236636409314</c:v>
                  </c:pt>
                  <c:pt idx="2">
                    <c:v>0.79903066274098034</c:v>
                  </c:pt>
                  <c:pt idx="3">
                    <c:v>1.173797256769757</c:v>
                  </c:pt>
                </c:numCache>
              </c:numRef>
            </c:plus>
            <c:minus>
              <c:numRef>
                <c:f>MTT!$X$32:$AA$32</c:f>
                <c:numCache>
                  <c:formatCode>General</c:formatCode>
                  <c:ptCount val="4"/>
                  <c:pt idx="0">
                    <c:v>1.5414927829867187</c:v>
                  </c:pt>
                  <c:pt idx="1">
                    <c:v>1.2162236636409314</c:v>
                  </c:pt>
                  <c:pt idx="2">
                    <c:v>0.79903066274098034</c:v>
                  </c:pt>
                  <c:pt idx="3">
                    <c:v>1.173797256769757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MTT!$R$32:$U$32</c:f>
              <c:numCache>
                <c:formatCode>General</c:formatCode>
                <c:ptCount val="4"/>
                <c:pt idx="0">
                  <c:v>100.04</c:v>
                </c:pt>
                <c:pt idx="1">
                  <c:v>83.978494623655905</c:v>
                </c:pt>
                <c:pt idx="2">
                  <c:v>84.086021505376394</c:v>
                </c:pt>
                <c:pt idx="3">
                  <c:v>50.053763440860202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0C1-4F61-88BC-993E2E93545E}"/>
            </c:ext>
          </c:extLst>
        </c:ser>
        <c:ser>
          <c:idx val="7"/>
          <c:order val="7"/>
          <c:tx>
            <c:strRef>
              <c:f>MTT!$Q$33</c:f>
              <c:strCache>
                <c:ptCount val="1"/>
                <c:pt idx="0">
                  <c:v>Amomi-E50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MTT!$X$33:$AA$33</c:f>
                <c:numCache>
                  <c:formatCode>General</c:formatCode>
                  <c:ptCount val="4"/>
                  <c:pt idx="0">
                    <c:v>5.2820876554635019</c:v>
                  </c:pt>
                  <c:pt idx="1">
                    <c:v>5.6002857069974734</c:v>
                  </c:pt>
                  <c:pt idx="2">
                    <c:v>1.484924240491754</c:v>
                  </c:pt>
                  <c:pt idx="3">
                    <c:v>0.64346717087990424</c:v>
                  </c:pt>
                </c:numCache>
              </c:numRef>
            </c:plus>
            <c:minus>
              <c:numRef>
                <c:f>MTT!$X$33:$AA$33</c:f>
                <c:numCache>
                  <c:formatCode>General</c:formatCode>
                  <c:ptCount val="4"/>
                  <c:pt idx="0">
                    <c:v>5.2820876554635019</c:v>
                  </c:pt>
                  <c:pt idx="1">
                    <c:v>5.6002857069974734</c:v>
                  </c:pt>
                  <c:pt idx="2">
                    <c:v>1.484924240491754</c:v>
                  </c:pt>
                  <c:pt idx="3">
                    <c:v>0.64346717087990424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MTT!$R$33:$U$33</c:f>
              <c:numCache>
                <c:formatCode>General</c:formatCode>
                <c:ptCount val="4"/>
                <c:pt idx="0">
                  <c:v>100.02</c:v>
                </c:pt>
                <c:pt idx="1">
                  <c:v>93.181463566859108</c:v>
                </c:pt>
                <c:pt idx="2">
                  <c:v>88.290841004837006</c:v>
                </c:pt>
                <c:pt idx="3">
                  <c:v>84.147292869402406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E0C1-4F61-88BC-993E2E93545E}"/>
            </c:ext>
          </c:extLst>
        </c:ser>
        <c:ser>
          <c:idx val="8"/>
          <c:order val="8"/>
          <c:tx>
            <c:strRef>
              <c:f>MTT!$Q$34</c:f>
              <c:strCache>
                <c:ptCount val="1"/>
                <c:pt idx="0">
                  <c:v>Amomi-E90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MTT!$X$34:$AA$34</c:f>
                <c:numCache>
                  <c:formatCode>General</c:formatCode>
                  <c:ptCount val="4"/>
                  <c:pt idx="0">
                    <c:v>0.45961940777125554</c:v>
                  </c:pt>
                  <c:pt idx="1">
                    <c:v>2.1708178182426345</c:v>
                  </c:pt>
                  <c:pt idx="2">
                    <c:v>6.5407377259755508</c:v>
                  </c:pt>
                  <c:pt idx="3">
                    <c:v>3.7688791437242619</c:v>
                  </c:pt>
                </c:numCache>
              </c:numRef>
            </c:plus>
            <c:minus>
              <c:numRef>
                <c:f>MTT!$X$34:$AA$34</c:f>
                <c:numCache>
                  <c:formatCode>General</c:formatCode>
                  <c:ptCount val="4"/>
                  <c:pt idx="0">
                    <c:v>0.45961940777125554</c:v>
                  </c:pt>
                  <c:pt idx="1">
                    <c:v>2.1708178182426345</c:v>
                  </c:pt>
                  <c:pt idx="2">
                    <c:v>6.5407377259755508</c:v>
                  </c:pt>
                  <c:pt idx="3">
                    <c:v>3.7688791437242619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MTT!$R$34:$U$34</c:f>
              <c:numCache>
                <c:formatCode>General</c:formatCode>
                <c:ptCount val="4"/>
                <c:pt idx="0">
                  <c:v>100.02</c:v>
                </c:pt>
                <c:pt idx="1">
                  <c:v>82.70744612208027</c:v>
                </c:pt>
                <c:pt idx="2">
                  <c:v>80.809136662795197</c:v>
                </c:pt>
                <c:pt idx="3">
                  <c:v>66.963479158601103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E0C1-4F61-88BC-993E2E93545E}"/>
            </c:ext>
          </c:extLst>
        </c:ser>
        <c:ser>
          <c:idx val="9"/>
          <c:order val="9"/>
          <c:tx>
            <c:strRef>
              <c:f>MTT!$Q$35</c:f>
              <c:strCache>
                <c:ptCount val="1"/>
                <c:pt idx="0">
                  <c:v>Crataegi-W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MTT!$X$35:$AA$35</c:f>
                <c:numCache>
                  <c:formatCode>General</c:formatCode>
                  <c:ptCount val="4"/>
                  <c:pt idx="0">
                    <c:v>2.8425692603699568</c:v>
                  </c:pt>
                  <c:pt idx="1">
                    <c:v>0.91923881554269671</c:v>
                  </c:pt>
                  <c:pt idx="2">
                    <c:v>1.6334166645408532</c:v>
                  </c:pt>
                  <c:pt idx="3">
                    <c:v>1.633416664540962</c:v>
                  </c:pt>
                </c:numCache>
              </c:numRef>
            </c:plus>
            <c:minus>
              <c:numRef>
                <c:f>MTT!$X$35:$AA$35</c:f>
                <c:numCache>
                  <c:formatCode>General</c:formatCode>
                  <c:ptCount val="4"/>
                  <c:pt idx="0">
                    <c:v>2.8425692603699568</c:v>
                  </c:pt>
                  <c:pt idx="1">
                    <c:v>0.91923881554269671</c:v>
                  </c:pt>
                  <c:pt idx="2">
                    <c:v>1.6334166645408532</c:v>
                  </c:pt>
                  <c:pt idx="3">
                    <c:v>1.633416664540962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MTT!$R$35:$U$35</c:f>
              <c:numCache>
                <c:formatCode>General</c:formatCode>
                <c:ptCount val="4"/>
                <c:pt idx="0">
                  <c:v>100.07</c:v>
                </c:pt>
                <c:pt idx="1">
                  <c:v>95.972323379461002</c:v>
                </c:pt>
                <c:pt idx="2">
                  <c:v>88.084486525855993</c:v>
                </c:pt>
                <c:pt idx="3">
                  <c:v>87.836853605243988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E0C1-4F61-88BC-993E2E93545E}"/>
            </c:ext>
          </c:extLst>
        </c:ser>
        <c:ser>
          <c:idx val="10"/>
          <c:order val="10"/>
          <c:tx>
            <c:strRef>
              <c:f>MTT!$Q$36</c:f>
              <c:strCache>
                <c:ptCount val="1"/>
                <c:pt idx="0">
                  <c:v>Crataegi-E50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MTT!$X$36:$AA$36</c:f>
                <c:numCache>
                  <c:formatCode>General</c:formatCode>
                  <c:ptCount val="4"/>
                  <c:pt idx="0">
                    <c:v>2.1849599538664259</c:v>
                  </c:pt>
                  <c:pt idx="1">
                    <c:v>1.3081475451952351</c:v>
                  </c:pt>
                  <c:pt idx="2">
                    <c:v>2.0930360723123149</c:v>
                  </c:pt>
                  <c:pt idx="3">
                    <c:v>1.9021172413916365</c:v>
                  </c:pt>
                </c:numCache>
              </c:numRef>
            </c:plus>
            <c:minus>
              <c:numRef>
                <c:f>MTT!$X$36:$AA$36</c:f>
                <c:numCache>
                  <c:formatCode>General</c:formatCode>
                  <c:ptCount val="4"/>
                  <c:pt idx="0">
                    <c:v>2.1849599538664259</c:v>
                  </c:pt>
                  <c:pt idx="1">
                    <c:v>1.3081475451952351</c:v>
                  </c:pt>
                  <c:pt idx="2">
                    <c:v>2.0930360723123149</c:v>
                  </c:pt>
                  <c:pt idx="3">
                    <c:v>1.9021172413916365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MTT!$R$36:$U$36</c:f>
              <c:numCache>
                <c:formatCode>General</c:formatCode>
                <c:ptCount val="4"/>
                <c:pt idx="0">
                  <c:v>100.02</c:v>
                </c:pt>
                <c:pt idx="1">
                  <c:v>88.113879003558708</c:v>
                </c:pt>
                <c:pt idx="2">
                  <c:v>88.896797153024892</c:v>
                </c:pt>
                <c:pt idx="3">
                  <c:v>70.761565836298928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E0C1-4F61-88BC-993E2E93545E}"/>
            </c:ext>
          </c:extLst>
        </c:ser>
        <c:ser>
          <c:idx val="11"/>
          <c:order val="11"/>
          <c:tx>
            <c:strRef>
              <c:f>MTT!$Q$37</c:f>
              <c:strCache>
                <c:ptCount val="1"/>
                <c:pt idx="0">
                  <c:v>Crataegi-E90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MTT!$X$37:$AA$37</c:f>
                <c:numCache>
                  <c:formatCode>General</c:formatCode>
                  <c:ptCount val="4"/>
                  <c:pt idx="0">
                    <c:v>5.4800775541957147</c:v>
                  </c:pt>
                  <c:pt idx="1">
                    <c:v>0.88388347648318444</c:v>
                  </c:pt>
                  <c:pt idx="2">
                    <c:v>1.8384776310851034</c:v>
                  </c:pt>
                  <c:pt idx="3">
                    <c:v>0.82731493398834965</c:v>
                  </c:pt>
                </c:numCache>
              </c:numRef>
            </c:plus>
            <c:minus>
              <c:numRef>
                <c:f>MTT!$X$37:$AA$37</c:f>
                <c:numCache>
                  <c:formatCode>General</c:formatCode>
                  <c:ptCount val="4"/>
                  <c:pt idx="0">
                    <c:v>5.4800775541957147</c:v>
                  </c:pt>
                  <c:pt idx="1">
                    <c:v>0.88388347648318444</c:v>
                  </c:pt>
                  <c:pt idx="2">
                    <c:v>1.8384776310851034</c:v>
                  </c:pt>
                  <c:pt idx="3">
                    <c:v>0.82731493398834965</c:v>
                  </c:pt>
                </c:numCache>
              </c:numRef>
            </c:minus>
            <c:spPr>
              <a:ln w="6350"/>
            </c:spPr>
          </c:errBars>
          <c:xVal>
            <c:numRef>
              <c:f>MTT!$R$25:$U$25</c:f>
              <c:numCache>
                <c:formatCode>General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</c:numCache>
            </c:numRef>
          </c:xVal>
          <c:yVal>
            <c:numRef>
              <c:f>MTT!$R$37:$U$37</c:f>
              <c:numCache>
                <c:formatCode>General</c:formatCode>
                <c:ptCount val="4"/>
                <c:pt idx="0">
                  <c:v>100.04</c:v>
                </c:pt>
                <c:pt idx="1">
                  <c:v>93.937064616862799</c:v>
                </c:pt>
                <c:pt idx="2">
                  <c:v>89.86307950996877</c:v>
                </c:pt>
                <c:pt idx="3">
                  <c:v>76.987749219313002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E0C1-4F61-88BC-993E2E9354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174504"/>
        <c:axId val="336176072"/>
      </c:scatterChart>
      <c:valAx>
        <c:axId val="336174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dirty="0"/>
                  <a:t>Extracts</a:t>
                </a:r>
                <a:r>
                  <a:rPr lang="en-US" dirty="0"/>
                  <a:t> </a:t>
                </a:r>
                <a:r>
                  <a:rPr lang="en-US" b="0" dirty="0"/>
                  <a:t>(mg/mL)</a:t>
                </a:r>
                <a:endParaRPr lang="zh-CN" b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76072"/>
        <c:crosses val="autoZero"/>
        <c:crossBetween val="midCat"/>
        <c:majorUnit val="0.5"/>
      </c:valAx>
      <c:valAx>
        <c:axId val="336176072"/>
        <c:scaling>
          <c:orientation val="minMax"/>
          <c:min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Cell viability</a:t>
                </a:r>
                <a:endParaRPr 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r>
                  <a:rPr lang="en-US" b="0" dirty="0"/>
                  <a:t>(% of control)</a:t>
                </a:r>
                <a:endParaRPr lang="zh-CN" b="0" dirty="0"/>
              </a:p>
            </c:rich>
          </c:tx>
          <c:layout>
            <c:manualLayout>
              <c:xMode val="edge"/>
              <c:yMode val="edge"/>
              <c:x val="5.7291715744012567E-2"/>
              <c:y val="0.172764448709746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74504"/>
        <c:crosses val="autoZero"/>
        <c:crossBetween val="midCat"/>
        <c:majorUnit val="2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8504397330192384"/>
          <c:y val="7.038494348475155E-2"/>
          <c:w val="0.49501099332548093"/>
          <c:h val="0.63250124148935305"/>
        </c:manualLayout>
      </c:layout>
      <c:overlay val="0"/>
    </c:legend>
    <c:plotVisOnly val="1"/>
    <c:dispBlanksAs val="gap"/>
    <c:showDLblsOverMax val="0"/>
  </c:chart>
  <c:spPr>
    <a:ln w="6350"/>
  </c:spPr>
  <c:txPr>
    <a:bodyPr/>
    <a:lstStyle/>
    <a:p>
      <a:pPr>
        <a:defRPr sz="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034727258077513"/>
          <c:y val="7.6697064989517824E-2"/>
          <c:w val="0.33433425993070665"/>
          <c:h val="0.63909278672000158"/>
        </c:manualLayout>
      </c:layout>
      <c:scatterChart>
        <c:scatterStyle val="lineMarker"/>
        <c:varyColors val="0"/>
        <c:ser>
          <c:idx val="0"/>
          <c:order val="0"/>
          <c:tx>
            <c:strRef>
              <c:f>MTT!$Q$41</c:f>
              <c:strCache>
                <c:ptCount val="1"/>
                <c:pt idx="0">
                  <c:v>Areca-W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fixedVal"/>
            <c:noEndCap val="0"/>
            <c:val val="1"/>
            <c:spPr>
              <a:ln w="6350"/>
            </c:spPr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MTT!$R$41:$U$41</c:f>
              <c:numCache>
                <c:formatCode>General</c:formatCode>
                <c:ptCount val="4"/>
                <c:pt idx="0">
                  <c:v>93.308502440277437</c:v>
                </c:pt>
                <c:pt idx="1">
                  <c:v>85.892627793475498</c:v>
                </c:pt>
                <c:pt idx="2">
                  <c:v>57.821731312612393</c:v>
                </c:pt>
                <c:pt idx="3">
                  <c:v>32.121756999743134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8A-4D99-AFF5-FE853EE66FDC}"/>
            </c:ext>
          </c:extLst>
        </c:ser>
        <c:ser>
          <c:idx val="1"/>
          <c:order val="1"/>
          <c:tx>
            <c:strRef>
              <c:f>MTT!$Q$42</c:f>
              <c:strCache>
                <c:ptCount val="1"/>
                <c:pt idx="0">
                  <c:v>Areca-E50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MTT!$X$42:$AA$42</c:f>
                <c:numCache>
                  <c:formatCode>General</c:formatCode>
                  <c:ptCount val="4"/>
                  <c:pt idx="0">
                    <c:v>1.5627059864222614</c:v>
                  </c:pt>
                  <c:pt idx="1">
                    <c:v>0.56568542494928531</c:v>
                  </c:pt>
                  <c:pt idx="2">
                    <c:v>1.5697770542341372</c:v>
                  </c:pt>
                  <c:pt idx="3">
                    <c:v>1.1950104602053362</c:v>
                  </c:pt>
                </c:numCache>
              </c:numRef>
            </c:plus>
            <c:minus>
              <c:numRef>
                <c:f>MTT!$X$42:$AA$42</c:f>
                <c:numCache>
                  <c:formatCode>General</c:formatCode>
                  <c:ptCount val="4"/>
                  <c:pt idx="0">
                    <c:v>1.5627059864222614</c:v>
                  </c:pt>
                  <c:pt idx="1">
                    <c:v>0.56568542494928531</c:v>
                  </c:pt>
                  <c:pt idx="2">
                    <c:v>1.5697770542341372</c:v>
                  </c:pt>
                  <c:pt idx="3">
                    <c:v>1.1950104602053362</c:v>
                  </c:pt>
                </c:numCache>
              </c:numRef>
            </c:minus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MTT!$R$42:$U$42</c:f>
              <c:numCache>
                <c:formatCode>General</c:formatCode>
                <c:ptCount val="4"/>
                <c:pt idx="0">
                  <c:v>95.909499550494459</c:v>
                </c:pt>
                <c:pt idx="1">
                  <c:v>86.415942463290406</c:v>
                </c:pt>
                <c:pt idx="2">
                  <c:v>59.124962541204674</c:v>
                </c:pt>
                <c:pt idx="3">
                  <c:v>38.612526221156728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8A-4D99-AFF5-FE853EE66FDC}"/>
            </c:ext>
          </c:extLst>
        </c:ser>
        <c:ser>
          <c:idx val="2"/>
          <c:order val="2"/>
          <c:tx>
            <c:strRef>
              <c:f>MTT!$Q$43</c:f>
              <c:strCache>
                <c:ptCount val="1"/>
                <c:pt idx="0">
                  <c:v>Areca-E90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MTT!$X$43:$AA$43</c:f>
                <c:numCache>
                  <c:formatCode>General</c:formatCode>
                  <c:ptCount val="4"/>
                  <c:pt idx="0">
                    <c:v>1.2940054095713882</c:v>
                  </c:pt>
                  <c:pt idx="1">
                    <c:v>4.235569619307439</c:v>
                  </c:pt>
                  <c:pt idx="2">
                    <c:v>0.75660425586957059</c:v>
                  </c:pt>
                  <c:pt idx="3">
                    <c:v>1.7041273426597039</c:v>
                  </c:pt>
                </c:numCache>
              </c:numRef>
            </c:plus>
            <c:minus>
              <c:numRef>
                <c:f>MTT!$X$43:$AA$43</c:f>
                <c:numCache>
                  <c:formatCode>General</c:formatCode>
                  <c:ptCount val="4"/>
                  <c:pt idx="0">
                    <c:v>1.2940054095713882</c:v>
                  </c:pt>
                  <c:pt idx="1">
                    <c:v>4.235569619307439</c:v>
                  </c:pt>
                  <c:pt idx="2">
                    <c:v>0.75660425586957059</c:v>
                  </c:pt>
                  <c:pt idx="3">
                    <c:v>1.7041273426597039</c:v>
                  </c:pt>
                </c:numCache>
              </c:numRef>
            </c:minus>
            <c:spPr>
              <a:ln w="6350"/>
            </c:spPr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MTT!$R$43:$U$43</c:f>
              <c:numCache>
                <c:formatCode>General</c:formatCode>
                <c:ptCount val="4"/>
                <c:pt idx="0">
                  <c:v>100.63049610087937</c:v>
                </c:pt>
                <c:pt idx="1">
                  <c:v>87.423261987721901</c:v>
                </c:pt>
                <c:pt idx="2">
                  <c:v>68.07698689231789</c:v>
                </c:pt>
                <c:pt idx="3">
                  <c:v>38.609590177534429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C8A-4D99-AFF5-FE853EE66FDC}"/>
            </c:ext>
          </c:extLst>
        </c:ser>
        <c:ser>
          <c:idx val="3"/>
          <c:order val="3"/>
          <c:tx>
            <c:strRef>
              <c:f>MTT!$Q$44</c:f>
              <c:strCache>
                <c:ptCount val="1"/>
                <c:pt idx="0">
                  <c:v>Lablab-W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MTT!$X$44:$AA$44</c:f>
                <c:numCache>
                  <c:formatCode>General</c:formatCode>
                  <c:ptCount val="4"/>
                  <c:pt idx="0">
                    <c:v>1.1101576464628029</c:v>
                  </c:pt>
                  <c:pt idx="1">
                    <c:v>3.4223968209429048</c:v>
                  </c:pt>
                  <c:pt idx="2">
                    <c:v>0.63639610306812811</c:v>
                  </c:pt>
                  <c:pt idx="3">
                    <c:v>1.166726188957681</c:v>
                  </c:pt>
                </c:numCache>
              </c:numRef>
            </c:plus>
            <c:minus>
              <c:numRef>
                <c:f>MTT!$X$44:$AA$44</c:f>
                <c:numCache>
                  <c:formatCode>General</c:formatCode>
                  <c:ptCount val="4"/>
                  <c:pt idx="0">
                    <c:v>1.1101576464628029</c:v>
                  </c:pt>
                  <c:pt idx="1">
                    <c:v>3.4223968209429048</c:v>
                  </c:pt>
                  <c:pt idx="2">
                    <c:v>0.63639610306812811</c:v>
                  </c:pt>
                  <c:pt idx="3">
                    <c:v>1.166726188957681</c:v>
                  </c:pt>
                </c:numCache>
              </c:numRef>
            </c:minus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MTT!$R$44:$U$44</c:f>
              <c:numCache>
                <c:formatCode>General</c:formatCode>
                <c:ptCount val="4"/>
                <c:pt idx="0">
                  <c:v>99.519497320273501</c:v>
                </c:pt>
                <c:pt idx="1">
                  <c:v>82.701903529846604</c:v>
                </c:pt>
                <c:pt idx="2">
                  <c:v>72.306412862687111</c:v>
                </c:pt>
                <c:pt idx="3">
                  <c:v>64.599999999999994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C8A-4D99-AFF5-FE853EE66FDC}"/>
            </c:ext>
          </c:extLst>
        </c:ser>
        <c:ser>
          <c:idx val="4"/>
          <c:order val="4"/>
          <c:tx>
            <c:strRef>
              <c:f>MTT!$Q$45</c:f>
              <c:strCache>
                <c:ptCount val="1"/>
                <c:pt idx="0">
                  <c:v>Lablab-E50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/>
            </c:spPr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MTT!$R$45:$U$45</c:f>
              <c:numCache>
                <c:formatCode>General</c:formatCode>
                <c:ptCount val="4"/>
                <c:pt idx="0">
                  <c:v>95.361301053409719</c:v>
                </c:pt>
                <c:pt idx="1">
                  <c:v>79.375346516355577</c:v>
                </c:pt>
                <c:pt idx="2">
                  <c:v>57.649849072876201</c:v>
                </c:pt>
                <c:pt idx="3">
                  <c:v>43.984476067270364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C8A-4D99-AFF5-FE853EE66FDC}"/>
            </c:ext>
          </c:extLst>
        </c:ser>
        <c:ser>
          <c:idx val="5"/>
          <c:order val="5"/>
          <c:tx>
            <c:strRef>
              <c:f>MTT!$Q$46</c:f>
              <c:strCache>
                <c:ptCount val="1"/>
                <c:pt idx="0">
                  <c:v>Lablab-E90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MTT!$X$46:$AA$46</c:f>
                <c:numCache>
                  <c:formatCode>General</c:formatCode>
                  <c:ptCount val="4"/>
                  <c:pt idx="0">
                    <c:v>6.215468606629754</c:v>
                  </c:pt>
                  <c:pt idx="1">
                    <c:v>6.6538748109654069</c:v>
                  </c:pt>
                  <c:pt idx="2">
                    <c:v>5.3033008589000392</c:v>
                  </c:pt>
                  <c:pt idx="3">
                    <c:v>2.8991378028648702</c:v>
                  </c:pt>
                </c:numCache>
              </c:numRef>
            </c:plus>
            <c:minus>
              <c:numRef>
                <c:f>MTT!$X$46:$AA$46</c:f>
                <c:numCache>
                  <c:formatCode>General</c:formatCode>
                  <c:ptCount val="4"/>
                  <c:pt idx="0">
                    <c:v>6.215468606629754</c:v>
                  </c:pt>
                  <c:pt idx="1">
                    <c:v>6.6538748109654069</c:v>
                  </c:pt>
                  <c:pt idx="2">
                    <c:v>5.3033008589000392</c:v>
                  </c:pt>
                  <c:pt idx="3">
                    <c:v>2.8991378028648702</c:v>
                  </c:pt>
                </c:numCache>
              </c:numRef>
            </c:minus>
            <c:spPr>
              <a:ln w="6350"/>
            </c:spPr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MTT!$R$46:$U$46</c:f>
              <c:numCache>
                <c:formatCode>General</c:formatCode>
                <c:ptCount val="4"/>
                <c:pt idx="0">
                  <c:v>98.857938443292667</c:v>
                </c:pt>
                <c:pt idx="1">
                  <c:v>92.339832611866768</c:v>
                </c:pt>
                <c:pt idx="2">
                  <c:v>89.247910614908335</c:v>
                </c:pt>
                <c:pt idx="3">
                  <c:v>80.807799217805581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C8A-4D99-AFF5-FE853EE66FDC}"/>
            </c:ext>
          </c:extLst>
        </c:ser>
        <c:ser>
          <c:idx val="6"/>
          <c:order val="6"/>
          <c:tx>
            <c:strRef>
              <c:f>MTT!$Q$47</c:f>
              <c:strCache>
                <c:ptCount val="1"/>
                <c:pt idx="0">
                  <c:v>Aucklandiae-W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MTT!$X$47:$AA$47</c:f>
                <c:numCache>
                  <c:formatCode>General</c:formatCode>
                  <c:ptCount val="4"/>
                  <c:pt idx="0">
                    <c:v>0.93338095116610287</c:v>
                  </c:pt>
                  <c:pt idx="1">
                    <c:v>5.4800775541957147</c:v>
                  </c:pt>
                  <c:pt idx="2">
                    <c:v>3.4000000000000004</c:v>
                  </c:pt>
                  <c:pt idx="3">
                    <c:v>0.12020815280171239</c:v>
                  </c:pt>
                </c:numCache>
              </c:numRef>
            </c:plus>
            <c:minus>
              <c:numRef>
                <c:f>MTT!$X$47:$AA$47</c:f>
                <c:numCache>
                  <c:formatCode>General</c:formatCode>
                  <c:ptCount val="4"/>
                  <c:pt idx="0">
                    <c:v>0.93338095116610287</c:v>
                  </c:pt>
                  <c:pt idx="1">
                    <c:v>5.4800775541957147</c:v>
                  </c:pt>
                  <c:pt idx="2">
                    <c:v>3.4000000000000004</c:v>
                  </c:pt>
                  <c:pt idx="3">
                    <c:v>0.12020815280171239</c:v>
                  </c:pt>
                </c:numCache>
              </c:numRef>
            </c:minus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MTT!$R$47:$U$47</c:f>
              <c:numCache>
                <c:formatCode>General</c:formatCode>
                <c:ptCount val="4"/>
                <c:pt idx="0">
                  <c:v>93.389592123769361</c:v>
                </c:pt>
                <c:pt idx="1">
                  <c:v>91.279887482419142</c:v>
                </c:pt>
                <c:pt idx="2">
                  <c:v>75.879043600562582</c:v>
                </c:pt>
                <c:pt idx="3">
                  <c:v>72.714486638537281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C8A-4D99-AFF5-FE853EE66FDC}"/>
            </c:ext>
          </c:extLst>
        </c:ser>
        <c:ser>
          <c:idx val="7"/>
          <c:order val="7"/>
          <c:tx>
            <c:strRef>
              <c:f>MTT!$Q$48</c:f>
              <c:strCache>
                <c:ptCount val="1"/>
                <c:pt idx="0">
                  <c:v>Aucklandiae-E50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MTT!$X$48:$AA$48</c:f>
                <c:numCache>
                  <c:formatCode>General</c:formatCode>
                  <c:ptCount val="4"/>
                  <c:pt idx="0">
                    <c:v>3.3446150750123604</c:v>
                  </c:pt>
                  <c:pt idx="1">
                    <c:v>0.53740115370181762</c:v>
                  </c:pt>
                  <c:pt idx="2">
                    <c:v>5.6568542494924143</c:v>
                  </c:pt>
                  <c:pt idx="3">
                    <c:v>6.102331521639897</c:v>
                  </c:pt>
                </c:numCache>
              </c:numRef>
            </c:plus>
            <c:minus>
              <c:numRef>
                <c:f>MTT!$X$48:$AA$48</c:f>
                <c:numCache>
                  <c:formatCode>General</c:formatCode>
                  <c:ptCount val="4"/>
                  <c:pt idx="0">
                    <c:v>3.3446150750123604</c:v>
                  </c:pt>
                  <c:pt idx="1">
                    <c:v>0.53740115370181762</c:v>
                  </c:pt>
                  <c:pt idx="2">
                    <c:v>5.6568542494924143</c:v>
                  </c:pt>
                  <c:pt idx="3">
                    <c:v>6.102331521639897</c:v>
                  </c:pt>
                </c:numCache>
              </c:numRef>
            </c:minus>
            <c:spPr>
              <a:ln w="6350"/>
            </c:spPr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MTT!$R$48:$U$48</c:f>
              <c:numCache>
                <c:formatCode>General</c:formatCode>
                <c:ptCount val="4"/>
                <c:pt idx="0">
                  <c:v>102.9535864978903</c:v>
                </c:pt>
                <c:pt idx="1">
                  <c:v>95.133614627285993</c:v>
                </c:pt>
                <c:pt idx="2">
                  <c:v>87.412095639943757</c:v>
                </c:pt>
                <c:pt idx="3">
                  <c:v>87.201125175808727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3C8A-4D99-AFF5-FE853EE66FDC}"/>
            </c:ext>
          </c:extLst>
        </c:ser>
        <c:ser>
          <c:idx val="8"/>
          <c:order val="8"/>
          <c:tx>
            <c:strRef>
              <c:f>MTT!$Q$49</c:f>
              <c:strCache>
                <c:ptCount val="1"/>
                <c:pt idx="0">
                  <c:v>Aucklandiae-E90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MTT!$X$49:$AA$49</c:f>
                <c:numCache>
                  <c:formatCode>General</c:formatCode>
                  <c:ptCount val="4"/>
                  <c:pt idx="0">
                    <c:v>2.09899494936611</c:v>
                  </c:pt>
                  <c:pt idx="1">
                    <c:v>2.1414213562373101</c:v>
                  </c:pt>
                  <c:pt idx="2">
                    <c:v>1.1101576464629628</c:v>
                  </c:pt>
                  <c:pt idx="3">
                    <c:v>4.8153971798804154</c:v>
                  </c:pt>
                </c:numCache>
              </c:numRef>
            </c:plus>
            <c:minus>
              <c:numRef>
                <c:f>MTT!$X$49:$AA$49</c:f>
                <c:numCache>
                  <c:formatCode>General</c:formatCode>
                  <c:ptCount val="4"/>
                  <c:pt idx="0">
                    <c:v>2.09899494936611</c:v>
                  </c:pt>
                  <c:pt idx="1">
                    <c:v>2.1414213562373101</c:v>
                  </c:pt>
                  <c:pt idx="2">
                    <c:v>1.1101576464629628</c:v>
                  </c:pt>
                  <c:pt idx="3">
                    <c:v>4.8153971798804154</c:v>
                  </c:pt>
                </c:numCache>
              </c:numRef>
            </c:minus>
            <c:spPr>
              <a:ln w="6350"/>
            </c:spPr>
          </c:errBars>
          <c:xVal>
            <c:numRef>
              <c:f>MTT!$R$40:$U$40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0.4</c:v>
                </c:pt>
              </c:numCache>
            </c:numRef>
          </c:xVal>
          <c:yVal>
            <c:numRef>
              <c:f>MTT!$R$49:$U$49</c:f>
              <c:numCache>
                <c:formatCode>General</c:formatCode>
                <c:ptCount val="4"/>
                <c:pt idx="0">
                  <c:v>101.279887482419</c:v>
                </c:pt>
                <c:pt idx="1">
                  <c:v>87.299578059071706</c:v>
                </c:pt>
                <c:pt idx="2">
                  <c:v>66.976090014064695</c:v>
                </c:pt>
                <c:pt idx="3">
                  <c:v>54.739803094233501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3C8A-4D99-AFF5-FE853EE66F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194888"/>
        <c:axId val="336180384"/>
      </c:scatterChart>
      <c:valAx>
        <c:axId val="336194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dirty="0"/>
                  <a:t>Extracts</a:t>
                </a:r>
                <a:r>
                  <a:rPr lang="en-US" dirty="0"/>
                  <a:t> </a:t>
                </a:r>
                <a:r>
                  <a:rPr lang="en-US" b="0" dirty="0"/>
                  <a:t>(mg/mL)</a:t>
                </a:r>
                <a:endParaRPr lang="zh-CN" b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80384"/>
        <c:crosses val="autoZero"/>
        <c:crossBetween val="midCat"/>
        <c:majorUnit val="0.1"/>
      </c:valAx>
      <c:valAx>
        <c:axId val="336180384"/>
        <c:scaling>
          <c:orientation val="minMax"/>
          <c:min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Cell viability</a:t>
                </a:r>
                <a:endParaRPr 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r>
                  <a:rPr lang="en-US" sz="800" b="0" dirty="0"/>
                  <a:t>(% of control)</a:t>
                </a:r>
                <a:endParaRPr lang="zh-CN" sz="800" b="0" dirty="0"/>
              </a:p>
            </c:rich>
          </c:tx>
          <c:layout>
            <c:manualLayout>
              <c:xMode val="edge"/>
              <c:yMode val="edge"/>
              <c:x val="3.5067460317460317E-2"/>
              <c:y val="0.1820471698113207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94888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47682116670695351"/>
          <c:y val="7.8668763102725373E-2"/>
          <c:w val="0.50527133188300699"/>
          <c:h val="0.63982791694071628"/>
        </c:manualLayout>
      </c:layout>
      <c:overlay val="0"/>
    </c:legend>
    <c:plotVisOnly val="1"/>
    <c:dispBlanksAs val="gap"/>
    <c:showDLblsOverMax val="0"/>
  </c:chart>
  <c:spPr>
    <a:ln w="6350"/>
  </c:spPr>
  <c:txPr>
    <a:bodyPr/>
    <a:lstStyle/>
    <a:p>
      <a:pPr>
        <a:defRPr sz="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827661909080506"/>
          <c:y val="6.7874983899733149E-2"/>
          <c:w val="0.34500827968556436"/>
          <c:h val="0.64866785991244658"/>
        </c:manualLayout>
      </c:layout>
      <c:scatterChart>
        <c:scatterStyle val="lineMarker"/>
        <c:varyColors val="0"/>
        <c:ser>
          <c:idx val="0"/>
          <c:order val="0"/>
          <c:tx>
            <c:strRef>
              <c:f>MTT!$Q$54</c:f>
              <c:strCache>
                <c:ptCount val="1"/>
                <c:pt idx="0">
                  <c:v>Poria-W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MTT!$X$54:$AA$54</c:f>
                <c:numCache>
                  <c:formatCode>General</c:formatCode>
                  <c:ptCount val="4"/>
                  <c:pt idx="0">
                    <c:v>3.4931074990615283</c:v>
                  </c:pt>
                  <c:pt idx="1">
                    <c:v>4.2779960261786156</c:v>
                  </c:pt>
                  <c:pt idx="2">
                    <c:v>6.3993163697382682</c:v>
                  </c:pt>
                  <c:pt idx="3">
                    <c:v>0.60104076400849304</c:v>
                  </c:pt>
                </c:numCache>
              </c:numRef>
            </c:plus>
            <c:minus>
              <c:numRef>
                <c:f>MTT!$X$54:$AA$54</c:f>
                <c:numCache>
                  <c:formatCode>General</c:formatCode>
                  <c:ptCount val="4"/>
                  <c:pt idx="0">
                    <c:v>3.4931074990615283</c:v>
                  </c:pt>
                  <c:pt idx="1">
                    <c:v>4.2779960261786156</c:v>
                  </c:pt>
                  <c:pt idx="2">
                    <c:v>6.3993163697382682</c:v>
                  </c:pt>
                  <c:pt idx="3">
                    <c:v>0.60104076400849304</c:v>
                  </c:pt>
                </c:numCache>
              </c:numRef>
            </c:minus>
          </c:errBars>
          <c:xVal>
            <c:numRef>
              <c:f>MTT!$R$53:$U$53</c:f>
              <c:numCache>
                <c:formatCode>General</c:formatCode>
                <c:ptCount val="4"/>
                <c:pt idx="0">
                  <c:v>1.2500000000000001E-2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0.1</c:v>
                </c:pt>
              </c:numCache>
            </c:numRef>
          </c:xVal>
          <c:yVal>
            <c:numRef>
              <c:f>MTT!$R$54:$U$54</c:f>
              <c:numCache>
                <c:formatCode>General</c:formatCode>
                <c:ptCount val="4"/>
                <c:pt idx="0">
                  <c:v>100.97145804676755</c:v>
                </c:pt>
                <c:pt idx="1">
                  <c:v>81.327372764786787</c:v>
                </c:pt>
                <c:pt idx="2">
                  <c:v>81.655777166437403</c:v>
                </c:pt>
                <c:pt idx="3">
                  <c:v>64.219394773039895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C28-4E10-B0CE-694D39AA0754}"/>
            </c:ext>
          </c:extLst>
        </c:ser>
        <c:ser>
          <c:idx val="1"/>
          <c:order val="1"/>
          <c:tx>
            <c:strRef>
              <c:f>MTT!$Q$55</c:f>
              <c:strCache>
                <c:ptCount val="1"/>
                <c:pt idx="0">
                  <c:v>Poria-E50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MTT!$X$55:$AA$55</c:f>
                <c:numCache>
                  <c:formatCode>General</c:formatCode>
                  <c:ptCount val="4"/>
                  <c:pt idx="0">
                    <c:v>3.8395898218429596</c:v>
                  </c:pt>
                  <c:pt idx="1">
                    <c:v>0.48083261120683873</c:v>
                  </c:pt>
                  <c:pt idx="2">
                    <c:v>0.77074639149335933</c:v>
                  </c:pt>
                  <c:pt idx="3">
                    <c:v>8.1175858480215943</c:v>
                  </c:pt>
                </c:numCache>
              </c:numRef>
            </c:plus>
            <c:minus>
              <c:numRef>
                <c:f>MTT!$X$55:$AA$55</c:f>
                <c:numCache>
                  <c:formatCode>General</c:formatCode>
                  <c:ptCount val="4"/>
                  <c:pt idx="0">
                    <c:v>3.8395898218429596</c:v>
                  </c:pt>
                  <c:pt idx="1">
                    <c:v>0.48083261120683873</c:v>
                  </c:pt>
                  <c:pt idx="2">
                    <c:v>0.77074639149335933</c:v>
                  </c:pt>
                  <c:pt idx="3">
                    <c:v>8.1175858480215943</c:v>
                  </c:pt>
                </c:numCache>
              </c:numRef>
            </c:minus>
            <c:spPr>
              <a:ln w="6350"/>
            </c:spPr>
          </c:errBars>
          <c:xVal>
            <c:numRef>
              <c:f>MTT!$R$53:$U$53</c:f>
              <c:numCache>
                <c:formatCode>General</c:formatCode>
                <c:ptCount val="4"/>
                <c:pt idx="0">
                  <c:v>1.2500000000000001E-2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0.1</c:v>
                </c:pt>
              </c:numCache>
            </c:numRef>
          </c:xVal>
          <c:yVal>
            <c:numRef>
              <c:f>MTT!$R$55:$U$55</c:f>
              <c:numCache>
                <c:formatCode>General</c:formatCode>
                <c:ptCount val="4"/>
                <c:pt idx="0">
                  <c:v>98.177441540577703</c:v>
                </c:pt>
                <c:pt idx="1">
                  <c:v>87.732118294360376</c:v>
                </c:pt>
                <c:pt idx="2">
                  <c:v>79.264099037138919</c:v>
                </c:pt>
                <c:pt idx="3">
                  <c:v>69.549518569463558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C28-4E10-B0CE-694D39AA0754}"/>
            </c:ext>
          </c:extLst>
        </c:ser>
        <c:ser>
          <c:idx val="2"/>
          <c:order val="2"/>
          <c:tx>
            <c:strRef>
              <c:f>MTT!$Q$56</c:f>
              <c:strCache>
                <c:ptCount val="1"/>
                <c:pt idx="0">
                  <c:v>Poria-E90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MTT!$X$56:$AA$56</c:f>
                <c:numCache>
                  <c:formatCode>General</c:formatCode>
                  <c:ptCount val="4"/>
                  <c:pt idx="0">
                    <c:v>7.4104790668350145</c:v>
                  </c:pt>
                  <c:pt idx="1">
                    <c:v>9.1923881554250464E-2</c:v>
                  </c:pt>
                  <c:pt idx="2">
                    <c:v>0.4242640687119289</c:v>
                  </c:pt>
                  <c:pt idx="3">
                    <c:v>2.0506096654410237</c:v>
                  </c:pt>
                </c:numCache>
              </c:numRef>
            </c:plus>
            <c:minus>
              <c:numRef>
                <c:f>MTT!$X$56:$AA$56</c:f>
                <c:numCache>
                  <c:formatCode>General</c:formatCode>
                  <c:ptCount val="4"/>
                  <c:pt idx="0">
                    <c:v>7.4104790668350145</c:v>
                  </c:pt>
                  <c:pt idx="1">
                    <c:v>9.1923881554250464E-2</c:v>
                  </c:pt>
                  <c:pt idx="2">
                    <c:v>0.4242640687119289</c:v>
                  </c:pt>
                  <c:pt idx="3">
                    <c:v>2.0506096654410237</c:v>
                  </c:pt>
                </c:numCache>
              </c:numRef>
            </c:minus>
            <c:spPr>
              <a:ln w="6350"/>
            </c:spPr>
          </c:errBars>
          <c:xVal>
            <c:numRef>
              <c:f>MTT!$R$53:$U$53</c:f>
              <c:numCache>
                <c:formatCode>General</c:formatCode>
                <c:ptCount val="4"/>
                <c:pt idx="0">
                  <c:v>1.2500000000000001E-2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0.1</c:v>
                </c:pt>
              </c:numCache>
            </c:numRef>
          </c:xVal>
          <c:yVal>
            <c:numRef>
              <c:f>MTT!$R$56:$U$56</c:f>
              <c:numCache>
                <c:formatCode>General</c:formatCode>
                <c:ptCount val="4"/>
                <c:pt idx="0">
                  <c:v>100.02</c:v>
                </c:pt>
                <c:pt idx="1">
                  <c:v>82.943925233644862</c:v>
                </c:pt>
                <c:pt idx="2">
                  <c:v>79.018691588785003</c:v>
                </c:pt>
                <c:pt idx="3">
                  <c:v>63.2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C28-4E10-B0CE-694D39AA0754}"/>
            </c:ext>
          </c:extLst>
        </c:ser>
        <c:ser>
          <c:idx val="3"/>
          <c:order val="3"/>
          <c:tx>
            <c:strRef>
              <c:f>MTT!$Q$57</c:f>
              <c:strCache>
                <c:ptCount val="1"/>
                <c:pt idx="0">
                  <c:v>Ginseng-W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MTT!$X$57:$AA$57</c:f>
                <c:numCache>
                  <c:formatCode>General</c:formatCode>
                  <c:ptCount val="4"/>
                  <c:pt idx="0">
                    <c:v>0.9333809511661979</c:v>
                  </c:pt>
                  <c:pt idx="1">
                    <c:v>7.7286771183689584</c:v>
                  </c:pt>
                  <c:pt idx="2">
                    <c:v>7.0427835406179859</c:v>
                  </c:pt>
                  <c:pt idx="3">
                    <c:v>1.4566399692443246</c:v>
                  </c:pt>
                </c:numCache>
              </c:numRef>
            </c:plus>
            <c:minus>
              <c:numRef>
                <c:f>MTT!$X$57:$AA$57</c:f>
                <c:numCache>
                  <c:formatCode>General</c:formatCode>
                  <c:ptCount val="4"/>
                  <c:pt idx="0">
                    <c:v>0.9333809511661979</c:v>
                  </c:pt>
                  <c:pt idx="1">
                    <c:v>7.7286771183689584</c:v>
                  </c:pt>
                  <c:pt idx="2">
                    <c:v>7.0427835406179859</c:v>
                  </c:pt>
                  <c:pt idx="3">
                    <c:v>1.4566399692443246</c:v>
                  </c:pt>
                </c:numCache>
              </c:numRef>
            </c:minus>
            <c:spPr>
              <a:ln w="6350"/>
            </c:spPr>
          </c:errBars>
          <c:xVal>
            <c:numRef>
              <c:f>MTT!$R$53:$U$53</c:f>
              <c:numCache>
                <c:formatCode>General</c:formatCode>
                <c:ptCount val="4"/>
                <c:pt idx="0">
                  <c:v>1.2500000000000001E-2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0.1</c:v>
                </c:pt>
              </c:numCache>
            </c:numRef>
          </c:xVal>
          <c:yVal>
            <c:numRef>
              <c:f>MTT!$R$57:$U$57</c:f>
              <c:numCache>
                <c:formatCode>General</c:formatCode>
                <c:ptCount val="4"/>
                <c:pt idx="0">
                  <c:v>100.03</c:v>
                </c:pt>
                <c:pt idx="1">
                  <c:v>85.593220338983059</c:v>
                </c:pt>
                <c:pt idx="2">
                  <c:v>80.649717514124291</c:v>
                </c:pt>
                <c:pt idx="3">
                  <c:v>71.2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C28-4E10-B0CE-694D39AA0754}"/>
            </c:ext>
          </c:extLst>
        </c:ser>
        <c:ser>
          <c:idx val="4"/>
          <c:order val="4"/>
          <c:tx>
            <c:strRef>
              <c:f>MTT!$Q$58</c:f>
              <c:strCache>
                <c:ptCount val="1"/>
                <c:pt idx="0">
                  <c:v>Ginseng-E50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MTT!$X$58:$AA$58</c:f>
                <c:numCache>
                  <c:formatCode>General</c:formatCode>
                  <c:ptCount val="4"/>
                  <c:pt idx="0">
                    <c:v>0.96166522241367747</c:v>
                  </c:pt>
                  <c:pt idx="1">
                    <c:v>1.5132085117392586</c:v>
                  </c:pt>
                  <c:pt idx="2">
                    <c:v>2.4819448019647625</c:v>
                  </c:pt>
                  <c:pt idx="3">
                    <c:v>5.5932146391856232</c:v>
                  </c:pt>
                </c:numCache>
              </c:numRef>
            </c:plus>
            <c:minus>
              <c:numRef>
                <c:f>MTT!$X$58:$AA$58</c:f>
                <c:numCache>
                  <c:formatCode>General</c:formatCode>
                  <c:ptCount val="4"/>
                  <c:pt idx="0">
                    <c:v>0.96166522241367747</c:v>
                  </c:pt>
                  <c:pt idx="1">
                    <c:v>1.5132085117392586</c:v>
                  </c:pt>
                  <c:pt idx="2">
                    <c:v>2.4819448019647625</c:v>
                  </c:pt>
                  <c:pt idx="3">
                    <c:v>5.5932146391856232</c:v>
                  </c:pt>
                </c:numCache>
              </c:numRef>
            </c:minus>
            <c:spPr>
              <a:ln w="6350"/>
            </c:spPr>
          </c:errBars>
          <c:xVal>
            <c:numRef>
              <c:f>MTT!$R$53:$U$53</c:f>
              <c:numCache>
                <c:formatCode>General</c:formatCode>
                <c:ptCount val="4"/>
                <c:pt idx="0">
                  <c:v>1.2500000000000001E-2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0.1</c:v>
                </c:pt>
              </c:numCache>
            </c:numRef>
          </c:xVal>
          <c:yVal>
            <c:numRef>
              <c:f>MTT!$R$58:$U$58</c:f>
              <c:numCache>
                <c:formatCode>General</c:formatCode>
                <c:ptCount val="4"/>
                <c:pt idx="0">
                  <c:v>100.02</c:v>
                </c:pt>
                <c:pt idx="1">
                  <c:v>84.110473457675752</c:v>
                </c:pt>
                <c:pt idx="2">
                  <c:v>82.030129124820661</c:v>
                </c:pt>
                <c:pt idx="3">
                  <c:v>73.400000000000006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C28-4E10-B0CE-694D39AA0754}"/>
            </c:ext>
          </c:extLst>
        </c:ser>
        <c:ser>
          <c:idx val="5"/>
          <c:order val="5"/>
          <c:tx>
            <c:strRef>
              <c:f>MTT!$Q$59</c:f>
              <c:strCache>
                <c:ptCount val="1"/>
                <c:pt idx="0">
                  <c:v>Ginseng-E90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MTT!$X$59:$AA$59</c:f>
                <c:numCache>
                  <c:formatCode>General</c:formatCode>
                  <c:ptCount val="4"/>
                  <c:pt idx="0">
                    <c:v>2.5455844122715354</c:v>
                  </c:pt>
                  <c:pt idx="1">
                    <c:v>2.948635277547865</c:v>
                  </c:pt>
                  <c:pt idx="2">
                    <c:v>1.9021172413918699</c:v>
                  </c:pt>
                  <c:pt idx="3">
                    <c:v>1.9869700551341938</c:v>
                  </c:pt>
                </c:numCache>
              </c:numRef>
            </c:plus>
            <c:minus>
              <c:numRef>
                <c:f>MTT!$X$59:$AA$59</c:f>
                <c:numCache>
                  <c:formatCode>General</c:formatCode>
                  <c:ptCount val="4"/>
                  <c:pt idx="0">
                    <c:v>2.5455844122715354</c:v>
                  </c:pt>
                  <c:pt idx="1">
                    <c:v>2.948635277547865</c:v>
                  </c:pt>
                  <c:pt idx="2">
                    <c:v>1.9021172413918699</c:v>
                  </c:pt>
                  <c:pt idx="3">
                    <c:v>1.9869700551341938</c:v>
                  </c:pt>
                </c:numCache>
              </c:numRef>
            </c:minus>
            <c:spPr>
              <a:ln w="6350"/>
            </c:spPr>
          </c:errBars>
          <c:xVal>
            <c:numRef>
              <c:f>MTT!$R$53:$U$53</c:f>
              <c:numCache>
                <c:formatCode>General</c:formatCode>
                <c:ptCount val="4"/>
                <c:pt idx="0">
                  <c:v>1.2500000000000001E-2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0.1</c:v>
                </c:pt>
              </c:numCache>
            </c:numRef>
          </c:xVal>
          <c:yVal>
            <c:numRef>
              <c:f>MTT!$R$59:$U$59</c:f>
              <c:numCache>
                <c:formatCode>General</c:formatCode>
                <c:ptCount val="4"/>
                <c:pt idx="0">
                  <c:v>100.92847317744153</c:v>
                </c:pt>
                <c:pt idx="1">
                  <c:v>81.843191196698754</c:v>
                </c:pt>
                <c:pt idx="2">
                  <c:v>77.166437414030298</c:v>
                </c:pt>
                <c:pt idx="3">
                  <c:v>61.519944979367303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C28-4E10-B0CE-694D39AA07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190576"/>
        <c:axId val="336187440"/>
      </c:scatterChart>
      <c:valAx>
        <c:axId val="336190576"/>
        <c:scaling>
          <c:orientation val="minMax"/>
          <c:max val="0.1200000000000000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dirty="0"/>
                  <a:t>Extracts</a:t>
                </a:r>
                <a:r>
                  <a:rPr lang="en-US" dirty="0"/>
                  <a:t> </a:t>
                </a:r>
                <a:r>
                  <a:rPr lang="en-US" b="0" dirty="0"/>
                  <a:t>(mg/mL)</a:t>
                </a:r>
                <a:endParaRPr lang="zh-CN" b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87440"/>
        <c:crosses val="autoZero"/>
        <c:crossBetween val="midCat"/>
        <c:majorUnit val="3.0000000000000006E-2"/>
      </c:valAx>
      <c:valAx>
        <c:axId val="336187440"/>
        <c:scaling>
          <c:orientation val="minMax"/>
          <c:min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Cell viability</a:t>
                </a:r>
                <a:endParaRPr 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r>
                  <a:rPr lang="en-US" b="0" dirty="0"/>
                  <a:t>(% of control)</a:t>
                </a:r>
                <a:endParaRPr lang="zh-CN" b="0" dirty="0"/>
              </a:p>
            </c:rich>
          </c:tx>
          <c:layout>
            <c:manualLayout>
              <c:xMode val="edge"/>
              <c:yMode val="edge"/>
              <c:x val="3.1533776833971558E-2"/>
              <c:y val="0.173787215666615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90576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46907610379081943"/>
          <c:y val="4.6560101160448446E-2"/>
          <c:w val="0.5072735635837019"/>
          <c:h val="0.67610485242001039"/>
        </c:manualLayout>
      </c:layout>
      <c:overlay val="0"/>
    </c:legend>
    <c:plotVisOnly val="1"/>
    <c:dispBlanksAs val="gap"/>
    <c:showDLblsOverMax val="0"/>
  </c:chart>
  <c:spPr>
    <a:ln w="6350"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68942498174706"/>
          <c:y val="7.4626068376068375E-2"/>
          <c:w val="0.3379989899154846"/>
          <c:h val="0.6488392094017093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 tBHP-2'!$AL$8</c:f>
              <c:strCache>
                <c:ptCount val="1"/>
                <c:pt idx="0">
                  <c:v>Atractylodis-W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tBHP-2'!$AM$8:$AQ$8</c:f>
              <c:numCache>
                <c:formatCode>General</c:formatCode>
                <c:ptCount val="5"/>
                <c:pt idx="0">
                  <c:v>0</c:v>
                </c:pt>
                <c:pt idx="1">
                  <c:v>16.630036630036599</c:v>
                </c:pt>
                <c:pt idx="2">
                  <c:v>42.380952380952401</c:v>
                </c:pt>
                <c:pt idx="3">
                  <c:v>52.003663003663</c:v>
                </c:pt>
                <c:pt idx="4">
                  <c:v>53.003663003663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75C-4900-B05A-1C0E108493EE}"/>
            </c:ext>
          </c:extLst>
        </c:ser>
        <c:ser>
          <c:idx val="1"/>
          <c:order val="1"/>
          <c:tx>
            <c:strRef>
              <c:f>' tBHP-2'!$AL$9</c:f>
              <c:strCache>
                <c:ptCount val="1"/>
                <c:pt idx="0">
                  <c:v>Atractylodis-E50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tBHP-2'!$AS$9:$AW$9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0.39508110936682383</c:v>
                  </c:pt>
                  <c:pt idx="2">
                    <c:v>0.34275248560962851</c:v>
                  </c:pt>
                  <c:pt idx="3">
                    <c:v>0.41601255886970151</c:v>
                  </c:pt>
                  <c:pt idx="4">
                    <c:v>0.6728670002310968</c:v>
                  </c:pt>
                </c:numCache>
              </c:numRef>
            </c:plus>
            <c:minus>
              <c:numRef>
                <c:f>' tBHP-2'!$AS$9:$AW$9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0.39508110936682383</c:v>
                  </c:pt>
                  <c:pt idx="2">
                    <c:v>0.34275248560962851</c:v>
                  </c:pt>
                  <c:pt idx="3">
                    <c:v>0.41601255886970151</c:v>
                  </c:pt>
                  <c:pt idx="4">
                    <c:v>0.6728670002310968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tBHP-2'!$AM$9:$AQ$9</c:f>
              <c:numCache>
                <c:formatCode>General</c:formatCode>
                <c:ptCount val="5"/>
                <c:pt idx="0">
                  <c:v>0</c:v>
                </c:pt>
                <c:pt idx="1">
                  <c:v>13.992673992674</c:v>
                </c:pt>
                <c:pt idx="2">
                  <c:v>33.6556776556777</c:v>
                </c:pt>
                <c:pt idx="3">
                  <c:v>38.380952380952401</c:v>
                </c:pt>
                <c:pt idx="4">
                  <c:v>41.380952380952401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75C-4900-B05A-1C0E108493EE}"/>
            </c:ext>
          </c:extLst>
        </c:ser>
        <c:ser>
          <c:idx val="2"/>
          <c:order val="2"/>
          <c:tx>
            <c:strRef>
              <c:f>' tBHP-2'!$AL$10</c:f>
              <c:strCache>
                <c:ptCount val="1"/>
                <c:pt idx="0">
                  <c:v>Atractylodis-E90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tBHP-2'!$AS$10:$AW$10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0.76138147566719017</c:v>
                  </c:pt>
                  <c:pt idx="2">
                    <c:v>1.8367346938775511</c:v>
                  </c:pt>
                  <c:pt idx="3">
                    <c:v>1.5934065934065935</c:v>
                  </c:pt>
                  <c:pt idx="4">
                    <c:v>2.5273503912200459</c:v>
                  </c:pt>
                </c:numCache>
              </c:numRef>
            </c:plus>
            <c:minus>
              <c:numRef>
                <c:f>' tBHP-2'!$AS$10:$AW$10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0.76138147566719017</c:v>
                  </c:pt>
                  <c:pt idx="2">
                    <c:v>1.8367346938775511</c:v>
                  </c:pt>
                  <c:pt idx="3">
                    <c:v>1.5934065934065935</c:v>
                  </c:pt>
                  <c:pt idx="4">
                    <c:v>2.5273503912200459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tBHP-2'!$AM$10:$AQ$10</c:f>
              <c:numCache>
                <c:formatCode>General</c:formatCode>
                <c:ptCount val="5"/>
                <c:pt idx="0">
                  <c:v>0</c:v>
                </c:pt>
                <c:pt idx="1">
                  <c:v>16.666666666666675</c:v>
                </c:pt>
                <c:pt idx="2">
                  <c:v>32.765567765567802</c:v>
                </c:pt>
                <c:pt idx="3">
                  <c:v>37.179487179487182</c:v>
                </c:pt>
                <c:pt idx="4">
                  <c:v>42.857142857142861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75C-4900-B05A-1C0E108493EE}"/>
            </c:ext>
          </c:extLst>
        </c:ser>
        <c:ser>
          <c:idx val="3"/>
          <c:order val="3"/>
          <c:tx>
            <c:strRef>
              <c:f>' tBHP-2'!$AL$11</c:f>
              <c:strCache>
                <c:ptCount val="1"/>
                <c:pt idx="0">
                  <c:v>Angelicae-W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tBHP-2'!$AS$11:$AW$11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2.5039246467817891</c:v>
                  </c:pt>
                  <c:pt idx="2">
                    <c:v>1.7582417582417578</c:v>
                  </c:pt>
                  <c:pt idx="3">
                    <c:v>1.3971742543171115</c:v>
                  </c:pt>
                  <c:pt idx="4">
                    <c:v>1.214358541233538</c:v>
                  </c:pt>
                </c:numCache>
              </c:numRef>
            </c:plus>
            <c:minus>
              <c:numRef>
                <c:f>' tBHP-2'!$AS$11:$AW$11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2.5039246467817891</c:v>
                  </c:pt>
                  <c:pt idx="2">
                    <c:v>1.7582417582417578</c:v>
                  </c:pt>
                  <c:pt idx="3">
                    <c:v>1.3971742543171115</c:v>
                  </c:pt>
                  <c:pt idx="4">
                    <c:v>1.214358541233538</c:v>
                  </c:pt>
                </c:numCache>
              </c:numRef>
            </c:minus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tBHP-2'!$AM$11:$AQ$11</c:f>
              <c:numCache>
                <c:formatCode>General</c:formatCode>
                <c:ptCount val="5"/>
                <c:pt idx="0">
                  <c:v>0</c:v>
                </c:pt>
                <c:pt idx="1">
                  <c:v>15.6007326007326</c:v>
                </c:pt>
                <c:pt idx="2">
                  <c:v>41.025641025641001</c:v>
                </c:pt>
                <c:pt idx="3">
                  <c:v>47.80219780219781</c:v>
                </c:pt>
                <c:pt idx="4">
                  <c:v>53.424908424908402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75C-4900-B05A-1C0E108493EE}"/>
            </c:ext>
          </c:extLst>
        </c:ser>
        <c:ser>
          <c:idx val="4"/>
          <c:order val="4"/>
          <c:tx>
            <c:strRef>
              <c:f>' tBHP-2'!$AL$12</c:f>
              <c:strCache>
                <c:ptCount val="1"/>
                <c:pt idx="0">
                  <c:v>Angelicae-E50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tBHP-2'!$AM$12:$AQ$12</c:f>
              <c:numCache>
                <c:formatCode>General</c:formatCode>
                <c:ptCount val="5"/>
                <c:pt idx="0">
                  <c:v>0</c:v>
                </c:pt>
                <c:pt idx="1">
                  <c:v>2.9304029304029422</c:v>
                </c:pt>
                <c:pt idx="2">
                  <c:v>42.912087912087898</c:v>
                </c:pt>
                <c:pt idx="3">
                  <c:v>48.223443223443198</c:v>
                </c:pt>
                <c:pt idx="4">
                  <c:v>53.113553113553124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75C-4900-B05A-1C0E108493EE}"/>
            </c:ext>
          </c:extLst>
        </c:ser>
        <c:ser>
          <c:idx val="5"/>
          <c:order val="5"/>
          <c:tx>
            <c:strRef>
              <c:f>' tBHP-2'!$AL$13</c:f>
              <c:strCache>
                <c:ptCount val="1"/>
                <c:pt idx="0">
                  <c:v>Angelicae-E90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tBHP-2'!$AS$13:$AW$13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3.1554160125588702</c:v>
                  </c:pt>
                  <c:pt idx="2">
                    <c:v>1.2558869701726838</c:v>
                  </c:pt>
                  <c:pt idx="3">
                    <c:v>1.0753532182103611</c:v>
                  </c:pt>
                  <c:pt idx="4">
                    <c:v>2.7081281973594344</c:v>
                  </c:pt>
                </c:numCache>
              </c:numRef>
            </c:plus>
            <c:minus>
              <c:numRef>
                <c:f>' tBHP-2'!$AS$13:$AW$13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3.1554160125588702</c:v>
                  </c:pt>
                  <c:pt idx="2">
                    <c:v>1.2558869701726838</c:v>
                  </c:pt>
                  <c:pt idx="3">
                    <c:v>1.0753532182103611</c:v>
                  </c:pt>
                  <c:pt idx="4">
                    <c:v>2.7081281973594344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tBHP-2'!$AM$13:$AQ$13</c:f>
              <c:numCache>
                <c:formatCode>General</c:formatCode>
                <c:ptCount val="5"/>
                <c:pt idx="0">
                  <c:v>0</c:v>
                </c:pt>
                <c:pt idx="1">
                  <c:v>15.0915750915751</c:v>
                </c:pt>
                <c:pt idx="2">
                  <c:v>42.304029304029299</c:v>
                </c:pt>
                <c:pt idx="3">
                  <c:v>52.820512820512803</c:v>
                </c:pt>
                <c:pt idx="4">
                  <c:v>63.626373626373599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75C-4900-B05A-1C0E108493EE}"/>
            </c:ext>
          </c:extLst>
        </c:ser>
        <c:ser>
          <c:idx val="6"/>
          <c:order val="6"/>
          <c:tx>
            <c:strRef>
              <c:f>' tBHP-2'!$AL$23</c:f>
              <c:strCache>
                <c:ptCount val="1"/>
                <c:pt idx="0">
                  <c:v>Jujubae-W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tBHP-2'!$AS$23:$AW$23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2.722824216743259</c:v>
                  </c:pt>
                  <c:pt idx="2">
                    <c:v>2.7368412937481721</c:v>
                  </c:pt>
                  <c:pt idx="3">
                    <c:v>3.5147890675209617</c:v>
                  </c:pt>
                  <c:pt idx="4">
                    <c:v>2.9297326385411857</c:v>
                  </c:pt>
                </c:numCache>
              </c:numRef>
            </c:plus>
            <c:minus>
              <c:numRef>
                <c:f>' tBHP-2'!$AS$23:$AW$23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2.722824216743259</c:v>
                  </c:pt>
                  <c:pt idx="2">
                    <c:v>2.7368412937481721</c:v>
                  </c:pt>
                  <c:pt idx="3">
                    <c:v>3.5147890675209617</c:v>
                  </c:pt>
                  <c:pt idx="4">
                    <c:v>2.9297326385411857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tBHP-2'!$AM$23:$AQ$23</c:f>
              <c:numCache>
                <c:formatCode>General</c:formatCode>
                <c:ptCount val="5"/>
                <c:pt idx="0">
                  <c:v>0</c:v>
                </c:pt>
                <c:pt idx="1">
                  <c:v>9.2453186043378999</c:v>
                </c:pt>
                <c:pt idx="2">
                  <c:v>19.329745428856</c:v>
                </c:pt>
                <c:pt idx="3">
                  <c:v>33.859630187457299</c:v>
                </c:pt>
                <c:pt idx="4">
                  <c:v>52.011744908822401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75C-4900-B05A-1C0E108493EE}"/>
            </c:ext>
          </c:extLst>
        </c:ser>
        <c:ser>
          <c:idx val="7"/>
          <c:order val="7"/>
          <c:tx>
            <c:strRef>
              <c:f>' tBHP-2'!$AL$24</c:f>
              <c:strCache>
                <c:ptCount val="1"/>
                <c:pt idx="0">
                  <c:v>Jujubae-E50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tBHP-2'!$AS$24:$AW$24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0.73940782054777343</c:v>
                  </c:pt>
                  <c:pt idx="2">
                    <c:v>0.19274181735608509</c:v>
                  </c:pt>
                  <c:pt idx="3">
                    <c:v>0.59222851199616489</c:v>
                  </c:pt>
                  <c:pt idx="4">
                    <c:v>2.920616373301939</c:v>
                  </c:pt>
                </c:numCache>
              </c:numRef>
            </c:plus>
            <c:minus>
              <c:numRef>
                <c:f>' tBHP-2'!$AS$24:$AW$24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0.73940782054777343</c:v>
                  </c:pt>
                  <c:pt idx="2">
                    <c:v>0.19274181735608509</c:v>
                  </c:pt>
                  <c:pt idx="3">
                    <c:v>0.59222851199616489</c:v>
                  </c:pt>
                  <c:pt idx="4">
                    <c:v>2.920616373301939</c:v>
                  </c:pt>
                </c:numCache>
              </c:numRef>
            </c:minus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tBHP-2'!$AM$24:$AQ$24</c:f>
              <c:numCache>
                <c:formatCode>General</c:formatCode>
                <c:ptCount val="5"/>
                <c:pt idx="0">
                  <c:v>0</c:v>
                </c:pt>
                <c:pt idx="1">
                  <c:v>4.4973090716419861</c:v>
                </c:pt>
                <c:pt idx="2">
                  <c:v>17.252849146114713</c:v>
                </c:pt>
                <c:pt idx="3">
                  <c:v>27.859630187457299</c:v>
                </c:pt>
                <c:pt idx="4">
                  <c:v>42.011744908822401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75C-4900-B05A-1C0E108493EE}"/>
            </c:ext>
          </c:extLst>
        </c:ser>
        <c:ser>
          <c:idx val="8"/>
          <c:order val="8"/>
          <c:tx>
            <c:strRef>
              <c:f>' tBHP-2'!$AL$25</c:f>
              <c:strCache>
                <c:ptCount val="1"/>
                <c:pt idx="0">
                  <c:v>Jujubae-E90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tBHP-2'!$AS$25:$AW$25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0.34692966441015127</c:v>
                  </c:pt>
                  <c:pt idx="2">
                    <c:v>0.3469156473331455</c:v>
                  </c:pt>
                  <c:pt idx="3">
                    <c:v>0.31889551040032071</c:v>
                  </c:pt>
                  <c:pt idx="4">
                    <c:v>1.2846854349087491</c:v>
                  </c:pt>
                </c:numCache>
              </c:numRef>
            </c:plus>
            <c:minus>
              <c:numRef>
                <c:f>' tBHP-2'!$AS$25:$AW$25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0.34692966441015127</c:v>
                  </c:pt>
                  <c:pt idx="2">
                    <c:v>0.3469156473331455</c:v>
                  </c:pt>
                  <c:pt idx="3">
                    <c:v>0.31889551040032071</c:v>
                  </c:pt>
                  <c:pt idx="4">
                    <c:v>1.2846854349087491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tBHP-2'!$AM$25:$AQ$25</c:f>
              <c:numCache>
                <c:formatCode>General</c:formatCode>
                <c:ptCount val="5"/>
                <c:pt idx="0">
                  <c:v>0</c:v>
                </c:pt>
                <c:pt idx="1">
                  <c:v>8.0950255029035301</c:v>
                </c:pt>
                <c:pt idx="2">
                  <c:v>17.416381711172058</c:v>
                </c:pt>
                <c:pt idx="3">
                  <c:v>28.859630187450001</c:v>
                </c:pt>
                <c:pt idx="4">
                  <c:v>37.859630187457299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75C-4900-B05A-1C0E108493EE}"/>
            </c:ext>
          </c:extLst>
        </c:ser>
        <c:ser>
          <c:idx val="9"/>
          <c:order val="9"/>
          <c:tx>
            <c:strRef>
              <c:f>' tBHP-2'!$AL$26</c:f>
              <c:strCache>
                <c:ptCount val="1"/>
                <c:pt idx="0">
                  <c:v>Astragali-W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tBHP-2'!$AS$26:$AW$26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3.0382084493538475</c:v>
                  </c:pt>
                  <c:pt idx="2">
                    <c:v>2.4635082921523299</c:v>
                  </c:pt>
                  <c:pt idx="3">
                    <c:v>4.5380356888797628</c:v>
                  </c:pt>
                  <c:pt idx="4">
                    <c:v>1.8737217865342919</c:v>
                  </c:pt>
                </c:numCache>
              </c:numRef>
            </c:plus>
            <c:minus>
              <c:numRef>
                <c:f>' tBHP-2'!$AS$26:$AW$26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3.0382084493538475</c:v>
                  </c:pt>
                  <c:pt idx="2">
                    <c:v>2.4635082921523299</c:v>
                  </c:pt>
                  <c:pt idx="3">
                    <c:v>4.5380356888797628</c:v>
                  </c:pt>
                  <c:pt idx="4">
                    <c:v>1.8737217865342919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tBHP-2'!$AM$26:$AQ$26</c:f>
              <c:numCache>
                <c:formatCode>General</c:formatCode>
                <c:ptCount val="5"/>
                <c:pt idx="0">
                  <c:v>0</c:v>
                </c:pt>
                <c:pt idx="1">
                  <c:v>7.0751276440554234</c:v>
                </c:pt>
                <c:pt idx="2">
                  <c:v>14.077315827862869</c:v>
                </c:pt>
                <c:pt idx="3">
                  <c:v>28.859630187457299</c:v>
                </c:pt>
                <c:pt idx="4">
                  <c:v>39.859630187457299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275C-4900-B05A-1C0E108493EE}"/>
            </c:ext>
          </c:extLst>
        </c:ser>
        <c:ser>
          <c:idx val="10"/>
          <c:order val="10"/>
          <c:tx>
            <c:strRef>
              <c:f>' tBHP-2'!$AL$27</c:f>
              <c:strCache>
                <c:ptCount val="1"/>
                <c:pt idx="0">
                  <c:v>Astragali-E50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tBHP-2'!$AS$27:$AW$27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1.6645349028721703</c:v>
                  </c:pt>
                  <c:pt idx="2">
                    <c:v>1.0618005916608202</c:v>
                  </c:pt>
                  <c:pt idx="3">
                    <c:v>1.5734239023402221</c:v>
                  </c:pt>
                  <c:pt idx="4">
                    <c:v>2.3873451084136645</c:v>
                  </c:pt>
                </c:numCache>
              </c:numRef>
            </c:plus>
            <c:minus>
              <c:numRef>
                <c:f>' tBHP-2'!$AS$27:$AW$27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1.6645349028721703</c:v>
                  </c:pt>
                  <c:pt idx="2">
                    <c:v>1.0618005916608202</c:v>
                  </c:pt>
                  <c:pt idx="3">
                    <c:v>1.5734239023402221</c:v>
                  </c:pt>
                  <c:pt idx="4">
                    <c:v>2.3873451084136645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tBHP-2'!$AM$27:$AQ$27</c:f>
              <c:numCache>
                <c:formatCode>General</c:formatCode>
                <c:ptCount val="5"/>
                <c:pt idx="0">
                  <c:v>0</c:v>
                </c:pt>
                <c:pt idx="1">
                  <c:v>3.1363967906637535</c:v>
                </c:pt>
                <c:pt idx="2">
                  <c:v>14.223194748358869</c:v>
                </c:pt>
                <c:pt idx="3">
                  <c:v>44.859630187457299</c:v>
                </c:pt>
                <c:pt idx="4">
                  <c:v>63.696097622400075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275C-4900-B05A-1C0E108493EE}"/>
            </c:ext>
          </c:extLst>
        </c:ser>
        <c:ser>
          <c:idx val="11"/>
          <c:order val="11"/>
          <c:tx>
            <c:strRef>
              <c:f>' tBHP-2'!$AL$28</c:f>
              <c:strCache>
                <c:ptCount val="1"/>
                <c:pt idx="0">
                  <c:v>Astragali-E90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tBHP-2'!$AS$28:$AW$28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1.2440225927247168</c:v>
                  </c:pt>
                  <c:pt idx="2">
                    <c:v>0.85855297508955242</c:v>
                  </c:pt>
                  <c:pt idx="3">
                    <c:v>1.0547920531583634</c:v>
                  </c:pt>
                  <c:pt idx="4">
                    <c:v>0.82416624536558158</c:v>
                  </c:pt>
                </c:numCache>
              </c:numRef>
            </c:plus>
            <c:minus>
              <c:numRef>
                <c:f>' tBHP-2'!$AS$28:$AW$28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1.2440225927247168</c:v>
                  </c:pt>
                  <c:pt idx="2">
                    <c:v>0.85855297508955242</c:v>
                  </c:pt>
                  <c:pt idx="3">
                    <c:v>1.0547920531583634</c:v>
                  </c:pt>
                  <c:pt idx="4">
                    <c:v>0.82416624536558158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tBHP-2'!$AM$7:$AQ$7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tBHP-2'!$AM$28:$AQ$28</c:f>
              <c:numCache>
                <c:formatCode>General</c:formatCode>
                <c:ptCount val="5"/>
                <c:pt idx="0">
                  <c:v>0</c:v>
                </c:pt>
                <c:pt idx="1">
                  <c:v>6.5550692924872402</c:v>
                </c:pt>
                <c:pt idx="2">
                  <c:v>11.451495258935074</c:v>
                </c:pt>
                <c:pt idx="3">
                  <c:v>32.011744908822401</c:v>
                </c:pt>
                <c:pt idx="4">
                  <c:v>44.011744908822401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275C-4900-B05A-1C0E108493EE}"/>
            </c:ext>
          </c:extLst>
        </c:ser>
        <c:ser>
          <c:idx val="12"/>
          <c:order val="12"/>
          <c:tx>
            <c:strRef>
              <c:f>' tBHP-2'!$AL$39</c:f>
              <c:strCache>
                <c:ptCount val="1"/>
                <c:pt idx="0">
                  <c:v>Dioscoreae-W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tBHP-2'!$AS$39:$AW$39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0.54079399812441398</c:v>
                  </c:pt>
                  <c:pt idx="2">
                    <c:v>0.30321975617380387</c:v>
                  </c:pt>
                  <c:pt idx="3">
                    <c:v>0.60331353547983724</c:v>
                  </c:pt>
                  <c:pt idx="4">
                    <c:v>1.6522711641858274</c:v>
                  </c:pt>
                </c:numCache>
              </c:numRef>
            </c:plus>
            <c:minus>
              <c:numRef>
                <c:f>' tBHP-2'!$AS$39:$AW$39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0.54079399812441398</c:v>
                  </c:pt>
                  <c:pt idx="2">
                    <c:v>0.30321975617380387</c:v>
                  </c:pt>
                  <c:pt idx="3">
                    <c:v>0.60331353547983724</c:v>
                  </c:pt>
                  <c:pt idx="4">
                    <c:v>1.6522711641858274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tBHP-2'!$AM$38:$AQ$38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tBHP-2'!$AM$39:$AQ$39</c:f>
              <c:numCache>
                <c:formatCode>General</c:formatCode>
                <c:ptCount val="5"/>
                <c:pt idx="0">
                  <c:v>0</c:v>
                </c:pt>
                <c:pt idx="1">
                  <c:v>9.0751276440554207</c:v>
                </c:pt>
                <c:pt idx="2">
                  <c:v>10.388037928518999</c:v>
                </c:pt>
                <c:pt idx="3">
                  <c:v>12.618526622902992</c:v>
                </c:pt>
                <c:pt idx="4">
                  <c:v>14.077315827862869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275C-4900-B05A-1C0E108493EE}"/>
            </c:ext>
          </c:extLst>
        </c:ser>
        <c:ser>
          <c:idx val="13"/>
          <c:order val="13"/>
          <c:tx>
            <c:strRef>
              <c:f>' tBHP-2'!$AL$40</c:f>
              <c:strCache>
                <c:ptCount val="1"/>
                <c:pt idx="0">
                  <c:v>Dioscoreae-E50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tBHP-2'!$AS$40:$AW$40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0.27195998749609224</c:v>
                  </c:pt>
                  <c:pt idx="2">
                    <c:v>0.12816505157861846</c:v>
                  </c:pt>
                  <c:pt idx="3">
                    <c:v>0.13441700531416087</c:v>
                  </c:pt>
                  <c:pt idx="4">
                    <c:v>0.50744457825461098</c:v>
                  </c:pt>
                </c:numCache>
              </c:numRef>
            </c:plus>
            <c:minus>
              <c:numRef>
                <c:f>' tBHP-2'!$AS$40:$AW$40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0.27195998749609224</c:v>
                  </c:pt>
                  <c:pt idx="2">
                    <c:v>0.12816505157861846</c:v>
                  </c:pt>
                  <c:pt idx="3">
                    <c:v>0.13441700531416087</c:v>
                  </c:pt>
                  <c:pt idx="4">
                    <c:v>0.50744457825461098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tBHP-2'!$AM$38:$AQ$38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tBHP-2'!$AM$40:$AQ$40</c:f>
              <c:numCache>
                <c:formatCode>General</c:formatCode>
                <c:ptCount val="5"/>
                <c:pt idx="0">
                  <c:v>0</c:v>
                </c:pt>
                <c:pt idx="1">
                  <c:v>7.9905178701677597</c:v>
                </c:pt>
                <c:pt idx="2">
                  <c:v>9.1363967906637509</c:v>
                </c:pt>
                <c:pt idx="3">
                  <c:v>11.3457330415754</c:v>
                </c:pt>
                <c:pt idx="4">
                  <c:v>14.223194748358869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275C-4900-B05A-1C0E108493EE}"/>
            </c:ext>
          </c:extLst>
        </c:ser>
        <c:ser>
          <c:idx val="14"/>
          <c:order val="14"/>
          <c:tx>
            <c:strRef>
              <c:f>' tBHP-2'!$AL$41</c:f>
              <c:strCache>
                <c:ptCount val="1"/>
                <c:pt idx="0">
                  <c:v>Dioscoreae-E90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tBHP-2'!$AS$41:$AW$41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0.40950296967802452</c:v>
                  </c:pt>
                  <c:pt idx="2">
                    <c:v>0.1219130978430765</c:v>
                  </c:pt>
                  <c:pt idx="3">
                    <c:v>0.14692091278524477</c:v>
                  </c:pt>
                  <c:pt idx="4">
                    <c:v>1.4430580953886141</c:v>
                  </c:pt>
                </c:numCache>
              </c:numRef>
            </c:plus>
            <c:minus>
              <c:numRef>
                <c:f>' tBHP-2'!$AS$41:$AW$41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0.40950296967802452</c:v>
                  </c:pt>
                  <c:pt idx="2">
                    <c:v>0.1219130978430765</c:v>
                  </c:pt>
                  <c:pt idx="3">
                    <c:v>0.14692091278524477</c:v>
                  </c:pt>
                  <c:pt idx="4">
                    <c:v>1.4430580953886141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tBHP-2'!$AM$38:$AQ$38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tBHP-2'!$AM$41:$AQ$41</c:f>
              <c:numCache>
                <c:formatCode>General</c:formatCode>
                <c:ptCount val="5"/>
                <c:pt idx="0">
                  <c:v>0</c:v>
                </c:pt>
                <c:pt idx="1">
                  <c:v>6.8446389496717801</c:v>
                </c:pt>
                <c:pt idx="2">
                  <c:v>8.4281546316557101</c:v>
                </c:pt>
                <c:pt idx="3">
                  <c:v>9.5550692924872394</c:v>
                </c:pt>
                <c:pt idx="4">
                  <c:v>11.451495258935074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275C-4900-B05A-1C0E108493EE}"/>
            </c:ext>
          </c:extLst>
        </c:ser>
        <c:ser>
          <c:idx val="15"/>
          <c:order val="15"/>
          <c:tx>
            <c:strRef>
              <c:f>' tBHP-2'!$AL$42</c:f>
              <c:strCache>
                <c:ptCount val="1"/>
                <c:pt idx="0">
                  <c:v>Nelumbinis-W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tBHP-2'!$AS$42:$AW$42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4.1544232572678963</c:v>
                  </c:pt>
                  <c:pt idx="2">
                    <c:v>2.8790246952172538</c:v>
                  </c:pt>
                  <c:pt idx="3">
                    <c:v>2.4101281650515785</c:v>
                  </c:pt>
                  <c:pt idx="4">
                    <c:v>1.9185932346383205</c:v>
                  </c:pt>
                </c:numCache>
              </c:numRef>
            </c:plus>
            <c:minus>
              <c:numRef>
                <c:f>' tBHP-2'!$AS$42:$AW$42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4.1544232572678963</c:v>
                  </c:pt>
                  <c:pt idx="2">
                    <c:v>2.8790246952172538</c:v>
                  </c:pt>
                  <c:pt idx="3">
                    <c:v>2.4101281650515785</c:v>
                  </c:pt>
                  <c:pt idx="4">
                    <c:v>1.9185932346383205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tBHP-2'!$AM$38:$AQ$38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tBHP-2'!$AM$42:$AQ$42</c:f>
              <c:numCache>
                <c:formatCode>General</c:formatCode>
                <c:ptCount val="5"/>
                <c:pt idx="0">
                  <c:v>0</c:v>
                </c:pt>
                <c:pt idx="1">
                  <c:v>10.907295666484</c:v>
                </c:pt>
                <c:pt idx="2">
                  <c:v>23.252879868348899</c:v>
                </c:pt>
                <c:pt idx="3">
                  <c:v>44.311574328030702</c:v>
                </c:pt>
                <c:pt idx="4">
                  <c:v>56.236323851203494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275C-4900-B05A-1C0E108493EE}"/>
            </c:ext>
          </c:extLst>
        </c:ser>
        <c:ser>
          <c:idx val="16"/>
          <c:order val="16"/>
          <c:tx>
            <c:strRef>
              <c:f>' tBHP-2'!$AL$43</c:f>
              <c:strCache>
                <c:ptCount val="1"/>
                <c:pt idx="0">
                  <c:v>Nelumbinis-E50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tBHP-2'!$AS$43:$AW$43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3.9418568302594572</c:v>
                  </c:pt>
                  <c:pt idx="2">
                    <c:v>2.6977180368865268</c:v>
                  </c:pt>
                  <c:pt idx="3">
                    <c:v>2.6852141294154421</c:v>
                  </c:pt>
                  <c:pt idx="4">
                    <c:v>0.71121960977839471</c:v>
                  </c:pt>
                </c:numCache>
              </c:numRef>
            </c:plus>
            <c:minus>
              <c:numRef>
                <c:f>' tBHP-2'!$AS$43:$AW$43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3.9418568302594572</c:v>
                  </c:pt>
                  <c:pt idx="2">
                    <c:v>2.6977180368865268</c:v>
                  </c:pt>
                  <c:pt idx="3">
                    <c:v>2.6852141294154421</c:v>
                  </c:pt>
                  <c:pt idx="4">
                    <c:v>0.71121960977839471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tBHP-2'!$AM$38:$AQ$38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tBHP-2'!$AM$43:$AQ$43</c:f>
              <c:numCache>
                <c:formatCode>General</c:formatCode>
                <c:ptCount val="5"/>
                <c:pt idx="0">
                  <c:v>0</c:v>
                </c:pt>
                <c:pt idx="1">
                  <c:v>10.044722130878</c:v>
                </c:pt>
                <c:pt idx="2">
                  <c:v>23.439658007234499</c:v>
                </c:pt>
                <c:pt idx="3">
                  <c:v>37.144031568563001</c:v>
                </c:pt>
                <c:pt idx="4">
                  <c:v>62.654996353026981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275C-4900-B05A-1C0E108493EE}"/>
            </c:ext>
          </c:extLst>
        </c:ser>
        <c:ser>
          <c:idx val="17"/>
          <c:order val="17"/>
          <c:tx>
            <c:strRef>
              <c:f>' tBHP-2'!$AL$44</c:f>
              <c:strCache>
                <c:ptCount val="1"/>
                <c:pt idx="0">
                  <c:v>Nelumbinis-E90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tBHP-2'!$AS$44:$AW$44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1.0722100656455145</c:v>
                  </c:pt>
                  <c:pt idx="2">
                    <c:v>1.2597686777117854</c:v>
                  </c:pt>
                  <c:pt idx="3">
                    <c:v>1.5098468271334791</c:v>
                  </c:pt>
                  <c:pt idx="4">
                    <c:v>1.80393089298529</c:v>
                  </c:pt>
                </c:numCache>
              </c:numRef>
            </c:plus>
            <c:minus>
              <c:numRef>
                <c:f>' tBHP-2'!$AS$44:$AW$44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1.0722100656455145</c:v>
                  </c:pt>
                  <c:pt idx="2">
                    <c:v>1.2597686777117854</c:v>
                  </c:pt>
                  <c:pt idx="3">
                    <c:v>1.5098468271334791</c:v>
                  </c:pt>
                  <c:pt idx="4">
                    <c:v>1.80393089298529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tBHP-2'!$AM$38:$AQ$38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</c:numCache>
            </c:numRef>
          </c:xVal>
          <c:yVal>
            <c:numRef>
              <c:f>' tBHP-2'!$AM$44:$AQ$44</c:f>
              <c:numCache>
                <c:formatCode>General</c:formatCode>
                <c:ptCount val="5"/>
                <c:pt idx="0">
                  <c:v>0</c:v>
                </c:pt>
                <c:pt idx="1">
                  <c:v>8.3046683046683007</c:v>
                </c:pt>
                <c:pt idx="2">
                  <c:v>28.482118482118501</c:v>
                </c:pt>
                <c:pt idx="3">
                  <c:v>45.8422058422058</c:v>
                </c:pt>
                <c:pt idx="4">
                  <c:v>55.2297592997812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275C-4900-B05A-1C0E108493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173328"/>
        <c:axId val="336176464"/>
      </c:scatterChart>
      <c:valAx>
        <c:axId val="336173328"/>
        <c:scaling>
          <c:orientation val="minMax"/>
          <c:max val="2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/>
                  <a:t>Extracts</a:t>
                </a:r>
                <a:r>
                  <a:rPr lang="en-US" b="0"/>
                  <a:t> (mg/mL)</a:t>
                </a:r>
                <a:endParaRPr lang="zh-CN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76464"/>
        <c:crosses val="autoZero"/>
        <c:crossBetween val="midCat"/>
        <c:majorUnit val="0.5"/>
      </c:valAx>
      <c:valAx>
        <c:axId val="336176464"/>
        <c:scaling>
          <c:orientation val="minMax"/>
          <c:max val="8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% of protection</a:t>
                </a:r>
                <a:endParaRPr lang="zh-CN" sz="1000"/>
              </a:p>
            </c:rich>
          </c:tx>
          <c:layout>
            <c:manualLayout>
              <c:xMode val="edge"/>
              <c:yMode val="edge"/>
              <c:x val="1.998920661540432E-2"/>
              <c:y val="0.1318162393162393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336173328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4338055258745131"/>
          <c:y val="6.075854700854701E-3"/>
          <c:w val="0.51122415593312509"/>
          <c:h val="0.7436169871794872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21652922653504"/>
          <c:y val="8.127981083971296E-2"/>
          <c:w val="0.33402187150919771"/>
          <c:h val="0.6988091373169169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 tBHP-2'!$AL$56</c:f>
              <c:strCache>
                <c:ptCount val="1"/>
                <c:pt idx="0">
                  <c:v>Codonopsis-W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tBHP-2'!$AS$56:$AW$56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1.4024071166928311</c:v>
                  </c:pt>
                  <c:pt idx="2">
                    <c:v>0.27210884353741549</c:v>
                  </c:pt>
                  <c:pt idx="3">
                    <c:v>0.69073783359497498</c:v>
                  </c:pt>
                  <c:pt idx="4">
                    <c:v>0.97039510853397237</c:v>
                  </c:pt>
                </c:numCache>
              </c:numRef>
            </c:plus>
            <c:minus>
              <c:numRef>
                <c:f>' tBHP-2'!$AS$56:$AW$56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1.4024071166928311</c:v>
                  </c:pt>
                  <c:pt idx="2">
                    <c:v>0.27210884353741549</c:v>
                  </c:pt>
                  <c:pt idx="3">
                    <c:v>0.69073783359497498</c:v>
                  </c:pt>
                  <c:pt idx="4">
                    <c:v>0.97039510853397237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tBHP-2'!$AM$55:$AQ$55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tBHP-2'!$AM$56:$AQ$56</c:f>
              <c:numCache>
                <c:formatCode>General</c:formatCode>
                <c:ptCount val="5"/>
                <c:pt idx="0">
                  <c:v>0</c:v>
                </c:pt>
                <c:pt idx="1">
                  <c:v>6.3492063492063604</c:v>
                </c:pt>
                <c:pt idx="2">
                  <c:v>16.117216117216081</c:v>
                </c:pt>
                <c:pt idx="3">
                  <c:v>28.710622710622701</c:v>
                </c:pt>
                <c:pt idx="4">
                  <c:v>32.722832722832699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5DB-407C-93FE-C6DB1BD4E37A}"/>
            </c:ext>
          </c:extLst>
        </c:ser>
        <c:ser>
          <c:idx val="1"/>
          <c:order val="1"/>
          <c:tx>
            <c:strRef>
              <c:f>' tBHP-2'!$AL$57</c:f>
              <c:strCache>
                <c:ptCount val="1"/>
                <c:pt idx="0">
                  <c:v>Codonopsis-E50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tBHP-2'!$AS$57:$AW$57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1.3657770800627942</c:v>
                  </c:pt>
                  <c:pt idx="2">
                    <c:v>0.16745159602302401</c:v>
                  </c:pt>
                  <c:pt idx="3">
                    <c:v>0.78492935635792782</c:v>
                  </c:pt>
                  <c:pt idx="4">
                    <c:v>2.3352194757666771</c:v>
                  </c:pt>
                </c:numCache>
              </c:numRef>
            </c:plus>
            <c:minus>
              <c:numRef>
                <c:f>' tBHP-2'!$AS$57:$AW$57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1.3657770800627942</c:v>
                  </c:pt>
                  <c:pt idx="2">
                    <c:v>0.16745159602302401</c:v>
                  </c:pt>
                  <c:pt idx="3">
                    <c:v>0.78492935635792782</c:v>
                  </c:pt>
                  <c:pt idx="4">
                    <c:v>2.3352194757666771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tBHP-2'!$AM$55:$AQ$55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tBHP-2'!$AM$57:$AQ$57</c:f>
              <c:numCache>
                <c:formatCode>General</c:formatCode>
                <c:ptCount val="5"/>
                <c:pt idx="0">
                  <c:v>0</c:v>
                </c:pt>
                <c:pt idx="1">
                  <c:v>3.9072039072038933</c:v>
                </c:pt>
                <c:pt idx="2">
                  <c:v>9.4835164835164996</c:v>
                </c:pt>
                <c:pt idx="3">
                  <c:v>28.3150183150183</c:v>
                </c:pt>
                <c:pt idx="4">
                  <c:v>31.868131868131901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5DB-407C-93FE-C6DB1BD4E37A}"/>
            </c:ext>
          </c:extLst>
        </c:ser>
        <c:ser>
          <c:idx val="2"/>
          <c:order val="2"/>
          <c:tx>
            <c:strRef>
              <c:f>' tBHP-2'!$AL$58</c:f>
              <c:strCache>
                <c:ptCount val="1"/>
                <c:pt idx="0">
                  <c:v>Codonopsis-E90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tBHP-2'!$AS$58:$AW$58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1.3291470434327577</c:v>
                  </c:pt>
                  <c:pt idx="2">
                    <c:v>0.45002616431187847</c:v>
                  </c:pt>
                  <c:pt idx="3">
                    <c:v>0.29827315541601246</c:v>
                  </c:pt>
                  <c:pt idx="4">
                    <c:v>0.91685604104462626</c:v>
                  </c:pt>
                </c:numCache>
              </c:numRef>
            </c:plus>
            <c:minus>
              <c:numRef>
                <c:f>' tBHP-2'!$AS$58:$AW$58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1.3291470434327577</c:v>
                  </c:pt>
                  <c:pt idx="2">
                    <c:v>0.45002616431187847</c:v>
                  </c:pt>
                  <c:pt idx="3">
                    <c:v>0.29827315541601246</c:v>
                  </c:pt>
                  <c:pt idx="4">
                    <c:v>0.91685604104462626</c:v>
                  </c:pt>
                </c:numCache>
              </c:numRef>
            </c:minus>
          </c:errBars>
          <c:xVal>
            <c:numRef>
              <c:f>' tBHP-2'!$AM$55:$AQ$55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tBHP-2'!$AM$58:$AQ$58</c:f>
              <c:numCache>
                <c:formatCode>General</c:formatCode>
                <c:ptCount val="5"/>
                <c:pt idx="0">
                  <c:v>0</c:v>
                </c:pt>
                <c:pt idx="1">
                  <c:v>6.9597069597069572</c:v>
                </c:pt>
                <c:pt idx="2">
                  <c:v>9.8901098901098994</c:v>
                </c:pt>
                <c:pt idx="3">
                  <c:v>30.500610500610499</c:v>
                </c:pt>
                <c:pt idx="4">
                  <c:v>31.013431013430999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5DB-407C-93FE-C6DB1BD4E37A}"/>
            </c:ext>
          </c:extLst>
        </c:ser>
        <c:ser>
          <c:idx val="3"/>
          <c:order val="3"/>
          <c:tx>
            <c:strRef>
              <c:f>' tBHP-2'!$AL$59</c:f>
              <c:strCache>
                <c:ptCount val="1"/>
                <c:pt idx="0">
                  <c:v>Coicis-W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tBHP-2'!$AS$59:$AW$59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1.8315018315018345</c:v>
                  </c:pt>
                  <c:pt idx="2">
                    <c:v>1.0989010989010979</c:v>
                  </c:pt>
                  <c:pt idx="3">
                    <c:v>3.2496075353218199</c:v>
                  </c:pt>
                  <c:pt idx="4">
                    <c:v>2.2537561240441857</c:v>
                  </c:pt>
                </c:numCache>
              </c:numRef>
            </c:plus>
            <c:minus>
              <c:numRef>
                <c:f>' tBHP-2'!$AS$59:$AW$59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1.8315018315018345</c:v>
                  </c:pt>
                  <c:pt idx="2">
                    <c:v>1.0989010989010979</c:v>
                  </c:pt>
                  <c:pt idx="3">
                    <c:v>3.2496075353218199</c:v>
                  </c:pt>
                  <c:pt idx="4">
                    <c:v>2.2537561240441857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tBHP-2'!$AM$55:$AQ$55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tBHP-2'!$AM$59:$AQ$59</c:f>
              <c:numCache>
                <c:formatCode>General</c:formatCode>
                <c:ptCount val="5"/>
                <c:pt idx="0">
                  <c:v>0</c:v>
                </c:pt>
                <c:pt idx="1">
                  <c:v>4.2735042735042805</c:v>
                </c:pt>
                <c:pt idx="2">
                  <c:v>18.571428571428601</c:v>
                </c:pt>
                <c:pt idx="3">
                  <c:v>35.6410256410256</c:v>
                </c:pt>
                <c:pt idx="4">
                  <c:v>45.824175824175803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5DB-407C-93FE-C6DB1BD4E37A}"/>
            </c:ext>
          </c:extLst>
        </c:ser>
        <c:ser>
          <c:idx val="4"/>
          <c:order val="4"/>
          <c:tx>
            <c:strRef>
              <c:f>' tBHP-2'!$AL$60</c:f>
              <c:strCache>
                <c:ptCount val="1"/>
                <c:pt idx="0">
                  <c:v>Coicis-E50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tBHP-2'!$AS$60:$AW$60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1.3762428048142321</c:v>
                  </c:pt>
                  <c:pt idx="2">
                    <c:v>2.4228152799581371</c:v>
                  </c:pt>
                  <c:pt idx="3">
                    <c:v>0.92621664050235442</c:v>
                  </c:pt>
                  <c:pt idx="4">
                    <c:v>1.8895546212445344</c:v>
                  </c:pt>
                </c:numCache>
              </c:numRef>
            </c:plus>
            <c:minus>
              <c:numRef>
                <c:f>' tBHP-2'!$AS$60:$AW$60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1.3762428048142321</c:v>
                  </c:pt>
                  <c:pt idx="2">
                    <c:v>2.4228152799581371</c:v>
                  </c:pt>
                  <c:pt idx="3">
                    <c:v>0.92621664050235442</c:v>
                  </c:pt>
                  <c:pt idx="4">
                    <c:v>1.8895546212445344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tBHP-2'!$AM$55:$AQ$55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tBHP-2'!$AM$60:$AQ$60</c:f>
              <c:numCache>
                <c:formatCode>General</c:formatCode>
                <c:ptCount val="5"/>
                <c:pt idx="0">
                  <c:v>0</c:v>
                </c:pt>
                <c:pt idx="1">
                  <c:v>11.611721611721601</c:v>
                </c:pt>
                <c:pt idx="2">
                  <c:v>32.112332112332084</c:v>
                </c:pt>
                <c:pt idx="3">
                  <c:v>46.764346764346755</c:v>
                </c:pt>
                <c:pt idx="4">
                  <c:v>56.53235653235653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5DB-407C-93FE-C6DB1BD4E37A}"/>
            </c:ext>
          </c:extLst>
        </c:ser>
        <c:ser>
          <c:idx val="5"/>
          <c:order val="5"/>
          <c:tx>
            <c:strRef>
              <c:f>' tBHP-2'!$AL$61</c:f>
              <c:strCache>
                <c:ptCount val="1"/>
                <c:pt idx="0">
                  <c:v>Coicis-E90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tBHP-2'!$AS$61:$AW$61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1.6431187859759278</c:v>
                  </c:pt>
                  <c:pt idx="2">
                    <c:v>3.9246467817896384</c:v>
                  </c:pt>
                  <c:pt idx="3">
                    <c:v>2.2919937205651495</c:v>
                  </c:pt>
                  <c:pt idx="4">
                    <c:v>1.4375036231838449</c:v>
                  </c:pt>
                </c:numCache>
              </c:numRef>
            </c:plus>
            <c:minus>
              <c:numRef>
                <c:f>' tBHP-2'!$AS$61:$AW$61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1.6431187859759278</c:v>
                  </c:pt>
                  <c:pt idx="2">
                    <c:v>3.9246467817896384</c:v>
                  </c:pt>
                  <c:pt idx="3">
                    <c:v>2.2919937205651495</c:v>
                  </c:pt>
                  <c:pt idx="4">
                    <c:v>1.4375036231838449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tBHP-2'!$AM$55:$AQ$55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tBHP-2'!$AM$61:$AQ$61</c:f>
              <c:numCache>
                <c:formatCode>General</c:formatCode>
                <c:ptCount val="5"/>
                <c:pt idx="0">
                  <c:v>0</c:v>
                </c:pt>
                <c:pt idx="1">
                  <c:v>9.5750915750915997</c:v>
                </c:pt>
                <c:pt idx="2">
                  <c:v>38.339438339438317</c:v>
                </c:pt>
                <c:pt idx="3">
                  <c:v>47.880341880341902</c:v>
                </c:pt>
                <c:pt idx="4">
                  <c:v>53.479853479853489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5DB-407C-93FE-C6DB1BD4E37A}"/>
            </c:ext>
          </c:extLst>
        </c:ser>
        <c:ser>
          <c:idx val="6"/>
          <c:order val="6"/>
          <c:tx>
            <c:strRef>
              <c:f>' tBHP-2'!$AL$72</c:f>
              <c:strCache>
                <c:ptCount val="1"/>
                <c:pt idx="0">
                  <c:v>Amomi-W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tBHP-2'!$AS$72:$AW$72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1.0381409803805055</c:v>
                  </c:pt>
                  <c:pt idx="2">
                    <c:v>2.4937938062642568</c:v>
                  </c:pt>
                  <c:pt idx="3">
                    <c:v>1.2638231198514549</c:v>
                  </c:pt>
                  <c:pt idx="4">
                    <c:v>1.0784247771634445</c:v>
                  </c:pt>
                </c:numCache>
              </c:numRef>
            </c:plus>
            <c:minus>
              <c:numRef>
                <c:f>' tBHP-2'!$AS$72:$AW$72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1.0381409803805055</c:v>
                  </c:pt>
                  <c:pt idx="2">
                    <c:v>2.4937938062642568</c:v>
                  </c:pt>
                  <c:pt idx="3">
                    <c:v>1.2638231198514549</c:v>
                  </c:pt>
                  <c:pt idx="4">
                    <c:v>1.0784247771634445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tBHP-2'!$AM$71:$AQ$71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tBHP-2'!$AM$72:$AQ$72</c:f>
              <c:numCache>
                <c:formatCode>General</c:formatCode>
                <c:ptCount val="5"/>
                <c:pt idx="0">
                  <c:v>0</c:v>
                </c:pt>
                <c:pt idx="1">
                  <c:v>9.9784946236558998</c:v>
                </c:pt>
                <c:pt idx="2">
                  <c:v>24.086021505376401</c:v>
                </c:pt>
                <c:pt idx="3">
                  <c:v>40.053763440860202</c:v>
                </c:pt>
                <c:pt idx="4">
                  <c:v>48.467618389601803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65DB-407C-93FE-C6DB1BD4E37A}"/>
            </c:ext>
          </c:extLst>
        </c:ser>
        <c:ser>
          <c:idx val="7"/>
          <c:order val="7"/>
          <c:tx>
            <c:strRef>
              <c:f>' tBHP-2'!$AL$73</c:f>
              <c:strCache>
                <c:ptCount val="1"/>
                <c:pt idx="0">
                  <c:v>Amomi-E50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tBHP-2'!$AS$73:$AW$73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0.47393368821020659</c:v>
                  </c:pt>
                  <c:pt idx="2">
                    <c:v>1.1532385994216803</c:v>
                  </c:pt>
                  <c:pt idx="3">
                    <c:v>1.5211013918717469</c:v>
                  </c:pt>
                  <c:pt idx="4">
                    <c:v>0.56605358992472365</c:v>
                  </c:pt>
                </c:numCache>
              </c:numRef>
            </c:plus>
            <c:minus>
              <c:numRef>
                <c:f>' tBHP-2'!$AS$73:$AW$73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0.47393368821020659</c:v>
                  </c:pt>
                  <c:pt idx="2">
                    <c:v>1.1532385994216803</c:v>
                  </c:pt>
                  <c:pt idx="3">
                    <c:v>1.5211013918717469</c:v>
                  </c:pt>
                  <c:pt idx="4">
                    <c:v>0.56605358992472365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tBHP-2'!$AM$71:$AQ$71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tBHP-2'!$AM$73:$AQ$73</c:f>
              <c:numCache>
                <c:formatCode>General</c:formatCode>
                <c:ptCount val="5"/>
                <c:pt idx="0">
                  <c:v>0</c:v>
                </c:pt>
                <c:pt idx="1">
                  <c:v>7.1814635668591</c:v>
                </c:pt>
                <c:pt idx="2">
                  <c:v>18.290841004836999</c:v>
                </c:pt>
                <c:pt idx="3">
                  <c:v>44.147292869402399</c:v>
                </c:pt>
                <c:pt idx="4">
                  <c:v>50.726701959517598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65DB-407C-93FE-C6DB1BD4E37A}"/>
            </c:ext>
          </c:extLst>
        </c:ser>
        <c:ser>
          <c:idx val="8"/>
          <c:order val="8"/>
          <c:tx>
            <c:strRef>
              <c:f>' tBHP-2'!$AL$74</c:f>
              <c:strCache>
                <c:ptCount val="1"/>
                <c:pt idx="0">
                  <c:v>Amomi-E90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tBHP-2'!$AS$74:$AW$74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0.34980814764423795</c:v>
                  </c:pt>
                  <c:pt idx="2">
                    <c:v>0.37237647557061748</c:v>
                  </c:pt>
                  <c:pt idx="3">
                    <c:v>0.42428349536418547</c:v>
                  </c:pt>
                  <c:pt idx="4">
                    <c:v>0.80772313738472767</c:v>
                  </c:pt>
                </c:numCache>
              </c:numRef>
            </c:plus>
            <c:minus>
              <c:numRef>
                <c:f>' tBHP-2'!$AS$74:$AW$74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0.34980814764423795</c:v>
                  </c:pt>
                  <c:pt idx="2">
                    <c:v>0.37237647557061748</c:v>
                  </c:pt>
                  <c:pt idx="3">
                    <c:v>0.42428349536418547</c:v>
                  </c:pt>
                  <c:pt idx="4">
                    <c:v>0.80772313738472767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tBHP-2'!$AM$71:$AQ$71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tBHP-2'!$AM$74:$AQ$74</c:f>
              <c:numCache>
                <c:formatCode>General</c:formatCode>
                <c:ptCount val="5"/>
                <c:pt idx="0">
                  <c:v>0</c:v>
                </c:pt>
                <c:pt idx="1">
                  <c:v>6.6903656340725002</c:v>
                </c:pt>
                <c:pt idx="2">
                  <c:v>14.486570335096699</c:v>
                </c:pt>
                <c:pt idx="3">
                  <c:v>26.066353289943201</c:v>
                </c:pt>
                <c:pt idx="4">
                  <c:v>29.699844675492983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65DB-407C-93FE-C6DB1BD4E37A}"/>
            </c:ext>
          </c:extLst>
        </c:ser>
        <c:ser>
          <c:idx val="9"/>
          <c:order val="9"/>
          <c:tx>
            <c:strRef>
              <c:f>' tBHP-2'!$AL$75</c:f>
              <c:strCache>
                <c:ptCount val="1"/>
                <c:pt idx="0">
                  <c:v>Crataegi-W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tBHP-2'!$AS$75:$AW$75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0.56872042000715639</c:v>
                  </c:pt>
                  <c:pt idx="2">
                    <c:v>0.71090051770258111</c:v>
                  </c:pt>
                  <c:pt idx="3">
                    <c:v>0.52809753495132072</c:v>
                  </c:pt>
                  <c:pt idx="4">
                    <c:v>1.328783905180472</c:v>
                  </c:pt>
                </c:numCache>
              </c:numRef>
            </c:plus>
            <c:minus>
              <c:numRef>
                <c:f>' tBHP-2'!$AS$75:$AW$75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0.56872042000715639</c:v>
                  </c:pt>
                  <c:pt idx="2">
                    <c:v>0.71090051770258111</c:v>
                  </c:pt>
                  <c:pt idx="3">
                    <c:v>0.52809753495132072</c:v>
                  </c:pt>
                  <c:pt idx="4">
                    <c:v>1.328783905180472</c:v>
                  </c:pt>
                </c:numCache>
              </c:numRef>
            </c:minus>
          </c:errBars>
          <c:xVal>
            <c:numRef>
              <c:f>' tBHP-2'!$AM$71:$AQ$71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tBHP-2'!$AM$75:$AQ$75</c:f>
              <c:numCache>
                <c:formatCode>General</c:formatCode>
                <c:ptCount val="5"/>
                <c:pt idx="0">
                  <c:v>0</c:v>
                </c:pt>
                <c:pt idx="1">
                  <c:v>11.972323379461001</c:v>
                </c:pt>
                <c:pt idx="2">
                  <c:v>23.333336061042701</c:v>
                </c:pt>
                <c:pt idx="3">
                  <c:v>39.810429400500944</c:v>
                </c:pt>
                <c:pt idx="4">
                  <c:v>49.763036239180678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65DB-407C-93FE-C6DB1BD4E37A}"/>
            </c:ext>
          </c:extLst>
        </c:ser>
        <c:ser>
          <c:idx val="10"/>
          <c:order val="10"/>
          <c:tx>
            <c:strRef>
              <c:f>' tBHP-2'!$AL$76</c:f>
              <c:strCache>
                <c:ptCount val="1"/>
                <c:pt idx="0">
                  <c:v>Crataegi-E50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tBHP-2'!$AS$76:$AW$76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0.2979011278506703</c:v>
                  </c:pt>
                  <c:pt idx="2">
                    <c:v>2.2568298700922047</c:v>
                  </c:pt>
                  <c:pt idx="3">
                    <c:v>1.0381398113622073</c:v>
                  </c:pt>
                  <c:pt idx="4">
                    <c:v>2.0774182695515888</c:v>
                  </c:pt>
                </c:numCache>
              </c:numRef>
            </c:plus>
            <c:minus>
              <c:numRef>
                <c:f>' tBHP-2'!$AS$76:$AW$76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0.2979011278506703</c:v>
                  </c:pt>
                  <c:pt idx="2">
                    <c:v>2.2568298700922047</c:v>
                  </c:pt>
                  <c:pt idx="3">
                    <c:v>1.0381398113622073</c:v>
                  </c:pt>
                  <c:pt idx="4">
                    <c:v>2.0774182695515888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tBHP-2'!$AM$71:$AQ$71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tBHP-2'!$AM$76:$AQ$76</c:f>
              <c:numCache>
                <c:formatCode>General</c:formatCode>
                <c:ptCount val="5"/>
                <c:pt idx="0">
                  <c:v>0</c:v>
                </c:pt>
                <c:pt idx="1">
                  <c:v>1.5797809090645432</c:v>
                </c:pt>
                <c:pt idx="2">
                  <c:v>3.6334893397677299</c:v>
                </c:pt>
                <c:pt idx="3">
                  <c:v>14.3759856100887</c:v>
                </c:pt>
                <c:pt idx="4">
                  <c:v>20.853078949546902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65DB-407C-93FE-C6DB1BD4E37A}"/>
            </c:ext>
          </c:extLst>
        </c:ser>
        <c:ser>
          <c:idx val="11"/>
          <c:order val="11"/>
          <c:tx>
            <c:strRef>
              <c:f>' tBHP-2'!$AL$77</c:f>
              <c:strCache>
                <c:ptCount val="1"/>
                <c:pt idx="0">
                  <c:v>Crataegi-E90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tBHP-2'!$AS$77:$AW$77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0.4491085917871957</c:v>
                  </c:pt>
                  <c:pt idx="2">
                    <c:v>0.52358388105622777</c:v>
                  </c:pt>
                  <c:pt idx="3">
                    <c:v>1.286391652356035</c:v>
                  </c:pt>
                  <c:pt idx="4">
                    <c:v>1.4683323874380769</c:v>
                  </c:pt>
                </c:numCache>
              </c:numRef>
            </c:plus>
            <c:minus>
              <c:numRef>
                <c:f>' tBHP-2'!$AS$77:$AW$77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0.4491085917871957</c:v>
                  </c:pt>
                  <c:pt idx="2">
                    <c:v>0.52358388105622777</c:v>
                  </c:pt>
                  <c:pt idx="3">
                    <c:v>1.286391652356035</c:v>
                  </c:pt>
                  <c:pt idx="4">
                    <c:v>1.4683323874380769</c:v>
                  </c:pt>
                </c:numCache>
              </c:numRef>
            </c:minus>
          </c:errBars>
          <c:xVal>
            <c:numRef>
              <c:f>' tBHP-2'!$AM$71:$AQ$71</c:f>
              <c:numCache>
                <c:formatCode>General</c:formatCode>
                <c:ptCount val="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numCache>
            </c:numRef>
          </c:xVal>
          <c:yVal>
            <c:numRef>
              <c:f>' tBHP-2'!$AM$77:$AQ$77</c:f>
              <c:numCache>
                <c:formatCode>General</c:formatCode>
                <c:ptCount val="5"/>
                <c:pt idx="0">
                  <c:v>0</c:v>
                </c:pt>
                <c:pt idx="1">
                  <c:v>5.9370646168628003</c:v>
                </c:pt>
                <c:pt idx="2">
                  <c:v>9.0047415664922461</c:v>
                </c:pt>
                <c:pt idx="3">
                  <c:v>26.987749219312999</c:v>
                </c:pt>
                <c:pt idx="4">
                  <c:v>31.437601425103701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65DB-407C-93FE-C6DB1BD4E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267072"/>
        <c:axId val="95289344"/>
      </c:scatterChart>
      <c:valAx>
        <c:axId val="95267072"/>
        <c:scaling>
          <c:orientation val="minMax"/>
          <c:max val="1.25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sz="1000" b="1"/>
                  <a:t>Extracts</a:t>
                </a:r>
                <a:r>
                  <a:rPr lang="en-US" b="0"/>
                  <a:t> (mg/mL)</a:t>
                </a:r>
                <a:endParaRPr lang="zh-CN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95289344"/>
        <c:crosses val="autoZero"/>
        <c:crossBetween val="midCat"/>
        <c:majorUnit val="0.25"/>
      </c:valAx>
      <c:valAx>
        <c:axId val="95289344"/>
        <c:scaling>
          <c:orientation val="minMax"/>
          <c:max val="80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% of protection</a:t>
                </a:r>
                <a:endParaRPr lang="zh-CN" sz="1000"/>
              </a:p>
            </c:rich>
          </c:tx>
          <c:layout>
            <c:manualLayout>
              <c:xMode val="edge"/>
              <c:yMode val="edge"/>
              <c:x val="3.5567815193328758E-2"/>
              <c:y val="0.1396284750464580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95267072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44309903839274134"/>
          <c:y val="6.1219348434970913E-2"/>
          <c:w val="0.50272535858374034"/>
          <c:h val="0.7667251974395404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82530965861808"/>
          <c:y val="8.0761108410081439E-2"/>
          <c:w val="0.33804296548021323"/>
          <c:h val="0.6199701351549000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 tBHP-2'!$AL$88</c:f>
              <c:strCache>
                <c:ptCount val="1"/>
                <c:pt idx="0">
                  <c:v>Areca-W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tBHP-2'!$AS$88:$AW$88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0.71062273274809029</c:v>
                  </c:pt>
                  <c:pt idx="2">
                    <c:v>0.31501833305201482</c:v>
                  </c:pt>
                  <c:pt idx="3">
                    <c:v>0.16221875010062098</c:v>
                  </c:pt>
                  <c:pt idx="4">
                    <c:v>0.26887109674836152</c:v>
                  </c:pt>
                </c:numCache>
              </c:numRef>
            </c:plus>
            <c:minus>
              <c:numRef>
                <c:f>' tBHP-2'!$AS$88:$AW$88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0.71062273274809029</c:v>
                  </c:pt>
                  <c:pt idx="2">
                    <c:v>0.31501833305201482</c:v>
                  </c:pt>
                  <c:pt idx="3">
                    <c:v>0.16221875010062098</c:v>
                  </c:pt>
                  <c:pt idx="4">
                    <c:v>0.26887109674836152</c:v>
                  </c:pt>
                </c:numCache>
              </c:numRef>
            </c:minus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tBHP-2'!$AM$88:$AQ$88</c:f>
              <c:numCache>
                <c:formatCode>General</c:formatCode>
                <c:ptCount val="5"/>
                <c:pt idx="0">
                  <c:v>0</c:v>
                </c:pt>
                <c:pt idx="1">
                  <c:v>11.355312507043468</c:v>
                </c:pt>
                <c:pt idx="2">
                  <c:v>22.051283313641036</c:v>
                </c:pt>
                <c:pt idx="3">
                  <c:v>49.743591292366318</c:v>
                </c:pt>
                <c:pt idx="4">
                  <c:v>59.12088076664368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5A7-46FD-87C8-54E581D930B3}"/>
            </c:ext>
          </c:extLst>
        </c:ser>
        <c:ser>
          <c:idx val="1"/>
          <c:order val="1"/>
          <c:tx>
            <c:strRef>
              <c:f>' tBHP-2'!$AL$89</c:f>
              <c:strCache>
                <c:ptCount val="1"/>
                <c:pt idx="0">
                  <c:v>Areca-E50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tBHP-2'!$AS$89:$AW$89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1.1773940614900202</c:v>
                  </c:pt>
                  <c:pt idx="2">
                    <c:v>0.57875459951606478</c:v>
                  </c:pt>
                  <c:pt idx="3">
                    <c:v>0.31711147802395162</c:v>
                  </c:pt>
                  <c:pt idx="4">
                    <c:v>1.8502477311610828</c:v>
                  </c:pt>
                </c:numCache>
              </c:numRef>
            </c:plus>
            <c:minus>
              <c:numRef>
                <c:f>' tBHP-2'!$AS$89:$AW$89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1.1773940614900202</c:v>
                  </c:pt>
                  <c:pt idx="2">
                    <c:v>0.57875459951606478</c:v>
                  </c:pt>
                  <c:pt idx="3">
                    <c:v>0.31711147802395162</c:v>
                  </c:pt>
                  <c:pt idx="4">
                    <c:v>1.8502477311610828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tBHP-2'!$AM$89:$AQ$89</c:f>
              <c:numCache>
                <c:formatCode>General</c:formatCode>
                <c:ptCount val="5"/>
                <c:pt idx="0">
                  <c:v>0</c:v>
                </c:pt>
                <c:pt idx="1">
                  <c:v>10.3553125070435</c:v>
                </c:pt>
                <c:pt idx="2">
                  <c:v>22.197803461676614</c:v>
                </c:pt>
                <c:pt idx="3">
                  <c:v>60.512821966124498</c:v>
                </c:pt>
                <c:pt idx="4">
                  <c:v>82.417584304301414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5A7-46FD-87C8-54E581D930B3}"/>
            </c:ext>
          </c:extLst>
        </c:ser>
        <c:ser>
          <c:idx val="2"/>
          <c:order val="2"/>
          <c:tx>
            <c:strRef>
              <c:f>' tBHP-2'!$AL$90</c:f>
              <c:strCache>
                <c:ptCount val="1"/>
                <c:pt idx="0">
                  <c:v>Areca-E90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tBHP-2'!$AS$90:$AW$90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0.672946123253226</c:v>
                  </c:pt>
                  <c:pt idx="2">
                    <c:v>0.28571430344489851</c:v>
                  </c:pt>
                  <c:pt idx="3">
                    <c:v>1.9570906965161126</c:v>
                  </c:pt>
                  <c:pt idx="4">
                    <c:v>0.35939764421413001</c:v>
                  </c:pt>
                </c:numCache>
              </c:numRef>
            </c:plus>
            <c:minus>
              <c:numRef>
                <c:f>' tBHP-2'!$AS$90:$AW$90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0.672946123253226</c:v>
                  </c:pt>
                  <c:pt idx="2">
                    <c:v>0.28571430344489851</c:v>
                  </c:pt>
                  <c:pt idx="3">
                    <c:v>1.9570906965161126</c:v>
                  </c:pt>
                  <c:pt idx="4">
                    <c:v>0.35939764421413001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tBHP-2'!$AM$90:$AQ$90</c:f>
              <c:numCache>
                <c:formatCode>General</c:formatCode>
                <c:ptCount val="5"/>
                <c:pt idx="0">
                  <c:v>0</c:v>
                </c:pt>
                <c:pt idx="1">
                  <c:v>9.6996348756127997</c:v>
                </c:pt>
                <c:pt idx="2">
                  <c:v>20.000001241142897</c:v>
                </c:pt>
                <c:pt idx="3">
                  <c:v>57.106228627725798</c:v>
                </c:pt>
                <c:pt idx="4">
                  <c:v>73.333335126095278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5A7-46FD-87C8-54E581D930B3}"/>
            </c:ext>
          </c:extLst>
        </c:ser>
        <c:ser>
          <c:idx val="3"/>
          <c:order val="3"/>
          <c:tx>
            <c:strRef>
              <c:f>' tBHP-2'!$AL$91</c:f>
              <c:strCache>
                <c:ptCount val="1"/>
                <c:pt idx="0">
                  <c:v>Lablab-W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 w="6350"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tBHP-2'!$AS$91:$AW$91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0.74201990732714362</c:v>
                  </c:pt>
                  <c:pt idx="2">
                    <c:v>1.5876504759896541</c:v>
                  </c:pt>
                  <c:pt idx="3">
                    <c:v>1.4411303279540715</c:v>
                  </c:pt>
                  <c:pt idx="4">
                    <c:v>2.049573126287521</c:v>
                  </c:pt>
                </c:numCache>
              </c:numRef>
            </c:plus>
            <c:minus>
              <c:numRef>
                <c:f>' tBHP-2'!$AS$91:$AW$91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0.74201990732714362</c:v>
                  </c:pt>
                  <c:pt idx="2">
                    <c:v>1.5876504759896541</c:v>
                  </c:pt>
                  <c:pt idx="3">
                    <c:v>1.4411303279540715</c:v>
                  </c:pt>
                  <c:pt idx="4">
                    <c:v>2.049573126287521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tBHP-2'!$AM$91:$AQ$91</c:f>
              <c:numCache>
                <c:formatCode>General</c:formatCode>
                <c:ptCount val="5"/>
                <c:pt idx="0">
                  <c:v>0</c:v>
                </c:pt>
                <c:pt idx="1">
                  <c:v>12.7019035298466</c:v>
                </c:pt>
                <c:pt idx="2">
                  <c:v>22.3064128626871</c:v>
                </c:pt>
                <c:pt idx="3">
                  <c:v>51.941393512900056</c:v>
                </c:pt>
                <c:pt idx="4">
                  <c:v>54.432236029504999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5A7-46FD-87C8-54E581D930B3}"/>
            </c:ext>
          </c:extLst>
        </c:ser>
        <c:ser>
          <c:idx val="4"/>
          <c:order val="4"/>
          <c:tx>
            <c:strRef>
              <c:f>' tBHP-2'!$AL$92</c:f>
              <c:strCache>
                <c:ptCount val="1"/>
                <c:pt idx="0">
                  <c:v>Lablab-E50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tBHP-2'!$AS$92:$AW$92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1.1376243070232195</c:v>
                  </c:pt>
                  <c:pt idx="2">
                    <c:v>1.2862376000307398</c:v>
                  </c:pt>
                  <c:pt idx="3">
                    <c:v>0.67922555816903651</c:v>
                  </c:pt>
                  <c:pt idx="4">
                    <c:v>0.92452690604436161</c:v>
                  </c:pt>
                </c:numCache>
              </c:numRef>
            </c:plus>
            <c:minus>
              <c:numRef>
                <c:f>' tBHP-2'!$AS$92:$AW$92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1.1376243070232195</c:v>
                  </c:pt>
                  <c:pt idx="2">
                    <c:v>1.2862376000307398</c:v>
                  </c:pt>
                  <c:pt idx="3">
                    <c:v>0.67922555816903651</c:v>
                  </c:pt>
                  <c:pt idx="4">
                    <c:v>0.92452690604436161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tBHP-2'!$AM$92:$AQ$92</c:f>
              <c:numCache>
                <c:formatCode>General</c:formatCode>
                <c:ptCount val="5"/>
                <c:pt idx="0">
                  <c:v>0</c:v>
                </c:pt>
                <c:pt idx="1">
                  <c:v>9.3753465163556005</c:v>
                </c:pt>
                <c:pt idx="2">
                  <c:v>27.649849072876201</c:v>
                </c:pt>
                <c:pt idx="3">
                  <c:v>43.9844760672704</c:v>
                </c:pt>
                <c:pt idx="4">
                  <c:v>47.545789071832559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F5A7-46FD-87C8-54E581D930B3}"/>
            </c:ext>
          </c:extLst>
        </c:ser>
        <c:ser>
          <c:idx val="5"/>
          <c:order val="5"/>
          <c:tx>
            <c:strRef>
              <c:f>' tBHP-2'!$AL$93</c:f>
              <c:strCache>
                <c:ptCount val="1"/>
                <c:pt idx="0">
                  <c:v>Lablab-E90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tBHP-2'!$AS$93:$AW$93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3.5007849803399869</c:v>
                  </c:pt>
                  <c:pt idx="2">
                    <c:v>1.84092101759402</c:v>
                  </c:pt>
                  <c:pt idx="3">
                    <c:v>2.5546834530245048</c:v>
                  </c:pt>
                  <c:pt idx="4">
                    <c:v>2.935245588816485</c:v>
                  </c:pt>
                </c:numCache>
              </c:numRef>
            </c:plus>
            <c:minus>
              <c:numRef>
                <c:f>' tBHP-2'!$AS$93:$AW$93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3.5007849803399869</c:v>
                  </c:pt>
                  <c:pt idx="2">
                    <c:v>1.84092101759402</c:v>
                  </c:pt>
                  <c:pt idx="3">
                    <c:v>2.5546834530245048</c:v>
                  </c:pt>
                  <c:pt idx="4">
                    <c:v>2.935245588816485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tBHP-2'!$AM$93:$AQ$93</c:f>
              <c:numCache>
                <c:formatCode>General</c:formatCode>
                <c:ptCount val="5"/>
                <c:pt idx="0">
                  <c:v>0</c:v>
                </c:pt>
                <c:pt idx="1">
                  <c:v>12.3398326118668</c:v>
                </c:pt>
                <c:pt idx="2">
                  <c:v>19.247910614908299</c:v>
                </c:pt>
                <c:pt idx="3">
                  <c:v>40.807799217805602</c:v>
                </c:pt>
                <c:pt idx="4">
                  <c:v>45.054948623799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F5A7-46FD-87C8-54E581D930B3}"/>
            </c:ext>
          </c:extLst>
        </c:ser>
        <c:ser>
          <c:idx val="6"/>
          <c:order val="6"/>
          <c:tx>
            <c:strRef>
              <c:f>' tBHP-2'!$AL$94</c:f>
              <c:strCache>
                <c:ptCount val="1"/>
                <c:pt idx="0">
                  <c:v>Aucklandiae-W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tBHP-2'!$AS$94:$AW$94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1.0305288405065491</c:v>
                  </c:pt>
                  <c:pt idx="2">
                    <c:v>2.0610565059875339</c:v>
                  </c:pt>
                  <c:pt idx="3">
                    <c:v>3.0691813961319827</c:v>
                  </c:pt>
                  <c:pt idx="4">
                    <c:v>1.4466340242093134</c:v>
                  </c:pt>
                </c:numCache>
              </c:numRef>
            </c:plus>
            <c:minus>
              <c:numRef>
                <c:f>' tBHP-2'!$AS$94:$AW$94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1.0305288405065491</c:v>
                  </c:pt>
                  <c:pt idx="2">
                    <c:v>2.0610565059875339</c:v>
                  </c:pt>
                  <c:pt idx="3">
                    <c:v>3.0691813961319827</c:v>
                  </c:pt>
                  <c:pt idx="4">
                    <c:v>1.4466340242093134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tBHP-2'!$AM$94:$AQ$94</c:f>
              <c:numCache>
                <c:formatCode>General</c:formatCode>
                <c:ptCount val="5"/>
                <c:pt idx="0">
                  <c:v>0</c:v>
                </c:pt>
                <c:pt idx="1">
                  <c:v>2.6946027150719809</c:v>
                </c:pt>
                <c:pt idx="2">
                  <c:v>6.8862348560134397</c:v>
                </c:pt>
                <c:pt idx="3">
                  <c:v>13.7724618602311</c:v>
                </c:pt>
                <c:pt idx="4">
                  <c:v>20.508988277400601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F5A7-46FD-87C8-54E581D930B3}"/>
            </c:ext>
          </c:extLst>
        </c:ser>
        <c:ser>
          <c:idx val="7"/>
          <c:order val="7"/>
          <c:tx>
            <c:strRef>
              <c:f>' tBHP-2'!$AL$95</c:f>
              <c:strCache>
                <c:ptCount val="1"/>
                <c:pt idx="0">
                  <c:v>Aucklandiae-E50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tBHP-2'!$AS$95:$AW$95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2.9123619687761755</c:v>
                  </c:pt>
                  <c:pt idx="2">
                    <c:v>3.6740563302186366</c:v>
                  </c:pt>
                  <c:pt idx="3">
                    <c:v>4.7941950970457938</c:v>
                  </c:pt>
                  <c:pt idx="4">
                    <c:v>3.4115123723455376</c:v>
                  </c:pt>
                </c:numCache>
              </c:numRef>
            </c:plus>
            <c:minus>
              <c:numRef>
                <c:f>' tBHP-2'!$AS$95:$AW$95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2.9123619687761755</c:v>
                  </c:pt>
                  <c:pt idx="2">
                    <c:v>3.6740563302186366</c:v>
                  </c:pt>
                  <c:pt idx="3">
                    <c:v>4.7941950970457938</c:v>
                  </c:pt>
                  <c:pt idx="4">
                    <c:v>3.4115123723455376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tBHP-2'!$AM$95:$AQ$95</c:f>
              <c:numCache>
                <c:formatCode>General</c:formatCode>
                <c:ptCount val="5"/>
                <c:pt idx="0">
                  <c:v>0</c:v>
                </c:pt>
                <c:pt idx="1">
                  <c:v>11.2275518804115</c:v>
                </c:pt>
                <c:pt idx="2">
                  <c:v>19.461084168063099</c:v>
                </c:pt>
                <c:pt idx="3">
                  <c:v>24.5509041277022</c:v>
                </c:pt>
                <c:pt idx="4">
                  <c:v>32.035933480112703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F5A7-46FD-87C8-54E581D930B3}"/>
            </c:ext>
          </c:extLst>
        </c:ser>
        <c:ser>
          <c:idx val="8"/>
          <c:order val="8"/>
          <c:tx>
            <c:strRef>
              <c:f>' tBHP-2'!$AL$96</c:f>
              <c:strCache>
                <c:ptCount val="1"/>
                <c:pt idx="0">
                  <c:v>Aucklandiae-E90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tBHP-2'!$AS$96:$AW$96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1.4337787965643256</c:v>
                  </c:pt>
                  <c:pt idx="2">
                    <c:v>2.2850842593529648</c:v>
                  </c:pt>
                  <c:pt idx="3">
                    <c:v>3.0019730701223426</c:v>
                  </c:pt>
                  <c:pt idx="4">
                    <c:v>1.9111296833722906</c:v>
                  </c:pt>
                </c:numCache>
              </c:numRef>
            </c:plus>
            <c:minus>
              <c:numRef>
                <c:f>' tBHP-2'!$AS$96:$AW$96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1.4337787965643256</c:v>
                  </c:pt>
                  <c:pt idx="2">
                    <c:v>2.2850842593529648</c:v>
                  </c:pt>
                  <c:pt idx="3">
                    <c:v>3.0019730701223426</c:v>
                  </c:pt>
                  <c:pt idx="4">
                    <c:v>1.9111296833722906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tBHP-2'!$AM$87:$AQ$87</c:f>
              <c:numCache>
                <c:formatCode>General</c:formatCode>
                <c:ptCount val="5"/>
                <c:pt idx="0">
                  <c:v>0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</c:numCache>
            </c:numRef>
          </c:xVal>
          <c:yVal>
            <c:numRef>
              <c:f>' tBHP-2'!$AM$96:$AQ$96</c:f>
              <c:numCache>
                <c:formatCode>General</c:formatCode>
                <c:ptCount val="5"/>
                <c:pt idx="0">
                  <c:v>0</c:v>
                </c:pt>
                <c:pt idx="1">
                  <c:v>6.1377162171807997</c:v>
                </c:pt>
                <c:pt idx="2">
                  <c:v>9.5808454228812199</c:v>
                </c:pt>
                <c:pt idx="3">
                  <c:v>15.269467730713201</c:v>
                </c:pt>
                <c:pt idx="4">
                  <c:v>20.059886516255901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F5A7-46FD-87C8-54E581D930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336320"/>
        <c:axId val="95337856"/>
      </c:scatterChart>
      <c:valAx>
        <c:axId val="95336320"/>
        <c:scaling>
          <c:orientation val="minMax"/>
          <c:max val="0.1200000000000000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/>
                  <a:t>Extracts</a:t>
                </a:r>
                <a:r>
                  <a:rPr lang="en-US"/>
                  <a:t> </a:t>
                </a:r>
                <a:r>
                  <a:rPr lang="en-US" b="0"/>
                  <a:t>(mg/mL)</a:t>
                </a:r>
                <a:endParaRPr lang="zh-CN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95337856"/>
        <c:crosses val="autoZero"/>
        <c:crossBetween val="midCat"/>
        <c:majorUnit val="3.0000000000000006E-2"/>
      </c:valAx>
      <c:valAx>
        <c:axId val="95337856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% of protection</a:t>
                </a:r>
                <a:endParaRPr lang="zh-CN" sz="1000"/>
              </a:p>
            </c:rich>
          </c:tx>
          <c:layout>
            <c:manualLayout>
              <c:xMode val="edge"/>
              <c:yMode val="edge"/>
              <c:x val="5.1993648618279736E-2"/>
              <c:y val="0.101547988689976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95336320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46724731899599459"/>
          <c:y val="2.7309626065084091E-2"/>
          <c:w val="0.48866432707172713"/>
          <c:h val="0.74714835821395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21040179264156"/>
          <c:y val="8.217801746856411E-2"/>
          <c:w val="0.38293770303617825"/>
          <c:h val="0.6305224568933062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 tBHP-2'!$AL$109</c:f>
              <c:strCache>
                <c:ptCount val="1"/>
                <c:pt idx="0">
                  <c:v>Poria-W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tBHP-2'!$AS$109:$AX$109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1.3686922032687463</c:v>
                  </c:pt>
                  <c:pt idx="2">
                    <c:v>0.89820464397437305</c:v>
                  </c:pt>
                  <c:pt idx="3">
                    <c:v>0.42771708467999681</c:v>
                  </c:pt>
                  <c:pt idx="4">
                    <c:v>3.0211614764303349</c:v>
                  </c:pt>
                  <c:pt idx="5">
                    <c:v>1.2574865015641208</c:v>
                  </c:pt>
                </c:numCache>
              </c:numRef>
            </c:plus>
            <c:minus>
              <c:numRef>
                <c:f>' tBHP-2'!$AS$109:$AX$109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1.3686922032687463</c:v>
                  </c:pt>
                  <c:pt idx="2">
                    <c:v>0.89820464397437305</c:v>
                  </c:pt>
                  <c:pt idx="3">
                    <c:v>0.42771708467999681</c:v>
                  </c:pt>
                  <c:pt idx="4">
                    <c:v>3.0211614764303349</c:v>
                  </c:pt>
                  <c:pt idx="5">
                    <c:v>1.2574865015641208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tBHP-2'!$AM$108:$AR$108</c:f>
              <c:numCache>
                <c:formatCode>General</c:formatCode>
                <c:ptCount val="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</c:numCache>
            </c:numRef>
          </c:xVal>
          <c:yVal>
            <c:numRef>
              <c:f>' tBHP-2'!$AM$109:$AR$109</c:f>
              <c:numCache>
                <c:formatCode>General</c:formatCode>
                <c:ptCount val="6"/>
                <c:pt idx="0">
                  <c:v>0</c:v>
                </c:pt>
                <c:pt idx="1">
                  <c:v>1.3273727647868001</c:v>
                </c:pt>
                <c:pt idx="2">
                  <c:v>2.99401959275998</c:v>
                </c:pt>
                <c:pt idx="3">
                  <c:v>6.2874325078206104</c:v>
                </c:pt>
                <c:pt idx="4">
                  <c:v>9.5808454228812199</c:v>
                </c:pt>
                <c:pt idx="5">
                  <c:v>13.7724618602311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0B7-44B2-BAA9-7EDD5256EC93}"/>
            </c:ext>
          </c:extLst>
        </c:ser>
        <c:ser>
          <c:idx val="1"/>
          <c:order val="1"/>
          <c:tx>
            <c:strRef>
              <c:f>' tBHP-2'!$AL$110</c:f>
              <c:strCache>
                <c:ptCount val="1"/>
                <c:pt idx="0">
                  <c:v>Poria-E50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tBHP-2'!$AS$110:$AX$110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0.34217389208101973</c:v>
                  </c:pt>
                  <c:pt idx="2">
                    <c:v>0.12831591058357786</c:v>
                  </c:pt>
                  <c:pt idx="3">
                    <c:v>1.4328495977179778</c:v>
                  </c:pt>
                  <c:pt idx="4">
                    <c:v>2.200833175564811</c:v>
                  </c:pt>
                  <c:pt idx="5">
                    <c:v>0.69529093744758963</c:v>
                  </c:pt>
                </c:numCache>
              </c:numRef>
            </c:plus>
            <c:minus>
              <c:numRef>
                <c:f>' tBHP-2'!$AS$110:$AX$110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0.34217389208101973</c:v>
                  </c:pt>
                  <c:pt idx="2">
                    <c:v>0.12831591058357786</c:v>
                  </c:pt>
                  <c:pt idx="3">
                    <c:v>1.4328495977179778</c:v>
                  </c:pt>
                  <c:pt idx="4">
                    <c:v>2.200833175564811</c:v>
                  </c:pt>
                  <c:pt idx="5">
                    <c:v>0.69529093744758963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tBHP-2'!$AM$108:$AR$108</c:f>
              <c:numCache>
                <c:formatCode>General</c:formatCode>
                <c:ptCount val="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</c:numCache>
            </c:numRef>
          </c:xVal>
          <c:yVal>
            <c:numRef>
              <c:f>' tBHP-2'!$AM$110:$AR$110</c:f>
              <c:numCache>
                <c:formatCode>General</c:formatCode>
                <c:ptCount val="6"/>
                <c:pt idx="0">
                  <c:v>0</c:v>
                </c:pt>
                <c:pt idx="1">
                  <c:v>-0.89821137408504503</c:v>
                </c:pt>
                <c:pt idx="2">
                  <c:v>0.99821137408504501</c:v>
                </c:pt>
                <c:pt idx="3">
                  <c:v>2.39521724456714</c:v>
                </c:pt>
                <c:pt idx="4">
                  <c:v>7.0359354430616596</c:v>
                </c:pt>
                <c:pt idx="5">
                  <c:v>10.029947184025801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0B7-44B2-BAA9-7EDD5256EC93}"/>
            </c:ext>
          </c:extLst>
        </c:ser>
        <c:ser>
          <c:idx val="2"/>
          <c:order val="2"/>
          <c:tx>
            <c:strRef>
              <c:f>' tBHP-2'!$AL$111</c:f>
              <c:strCache>
                <c:ptCount val="1"/>
                <c:pt idx="0">
                  <c:v>Poria-E90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tBHP-2'!$AS$111:$AX$111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2.0316497025405944</c:v>
                  </c:pt>
                  <c:pt idx="2">
                    <c:v>1.1120603821015904</c:v>
                  </c:pt>
                  <c:pt idx="3">
                    <c:v>1.1548319784010783</c:v>
                  </c:pt>
                  <c:pt idx="4">
                    <c:v>0.85342447429946688</c:v>
                  </c:pt>
                  <c:pt idx="5">
                    <c:v>1.7349774787520196</c:v>
                  </c:pt>
                </c:numCache>
              </c:numRef>
            </c:plus>
            <c:minus>
              <c:numRef>
                <c:f>' tBHP-2'!$AS$111:$AX$111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2.0316497025405944</c:v>
                  </c:pt>
                  <c:pt idx="2">
                    <c:v>1.1120603821015904</c:v>
                  </c:pt>
                  <c:pt idx="3">
                    <c:v>1.1548319784010783</c:v>
                  </c:pt>
                  <c:pt idx="4">
                    <c:v>0.85342447429946688</c:v>
                  </c:pt>
                  <c:pt idx="5">
                    <c:v>1.7349774787520196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tBHP-2'!$AM$108:$AR$108</c:f>
              <c:numCache>
                <c:formatCode>General</c:formatCode>
                <c:ptCount val="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</c:numCache>
            </c:numRef>
          </c:xVal>
          <c:yVal>
            <c:numRef>
              <c:f>' tBHP-2'!$AM$111:$AR$111</c:f>
              <c:numCache>
                <c:formatCode>General</c:formatCode>
                <c:ptCount val="6"/>
                <c:pt idx="0">
                  <c:v>0</c:v>
                </c:pt>
                <c:pt idx="1">
                  <c:v>2.9439252336449</c:v>
                </c:pt>
                <c:pt idx="2">
                  <c:v>4.0186915887849999</c:v>
                </c:pt>
                <c:pt idx="3">
                  <c:v>7.7844226747111334</c:v>
                </c:pt>
                <c:pt idx="4">
                  <c:v>14.221547917784161</c:v>
                </c:pt>
                <c:pt idx="5">
                  <c:v>15.2993913593517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0B7-44B2-BAA9-7EDD5256EC93}"/>
            </c:ext>
          </c:extLst>
        </c:ser>
        <c:ser>
          <c:idx val="3"/>
          <c:order val="3"/>
          <c:tx>
            <c:strRef>
              <c:f>' tBHP-2'!$AL$112</c:f>
              <c:strCache>
                <c:ptCount val="1"/>
                <c:pt idx="0">
                  <c:v>Ginseng-W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tBHP-2'!$AS$112:$AX$112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1.177</c:v>
                  </c:pt>
                  <c:pt idx="2">
                    <c:v>1.1919999999999999</c:v>
                  </c:pt>
                  <c:pt idx="3">
                    <c:v>2.20733333333333</c:v>
                  </c:pt>
                  <c:pt idx="4">
                    <c:v>3.2643273937111674</c:v>
                  </c:pt>
                  <c:pt idx="5">
                    <c:v>2.687399229645048</c:v>
                  </c:pt>
                </c:numCache>
              </c:numRef>
            </c:plus>
            <c:minus>
              <c:numRef>
                <c:f>' tBHP-2'!$AS$112:$AX$112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1.177</c:v>
                  </c:pt>
                  <c:pt idx="2">
                    <c:v>1.1919999999999999</c:v>
                  </c:pt>
                  <c:pt idx="3">
                    <c:v>2.20733333333333</c:v>
                  </c:pt>
                  <c:pt idx="4">
                    <c:v>3.2643273937111674</c:v>
                  </c:pt>
                  <c:pt idx="5">
                    <c:v>2.687399229645048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tBHP-2'!$AM$108:$AR$108</c:f>
              <c:numCache>
                <c:formatCode>General</c:formatCode>
                <c:ptCount val="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</c:numCache>
            </c:numRef>
          </c:xVal>
          <c:yVal>
            <c:numRef>
              <c:f>' tBHP-2'!$AM$112:$AR$112</c:f>
              <c:numCache>
                <c:formatCode>General</c:formatCode>
                <c:ptCount val="6"/>
                <c:pt idx="0">
                  <c:v>0</c:v>
                </c:pt>
                <c:pt idx="1">
                  <c:v>2.5932203389830999</c:v>
                </c:pt>
                <c:pt idx="2">
                  <c:v>12.7506304328616</c:v>
                </c:pt>
                <c:pt idx="3">
                  <c:v>26.786253757065701</c:v>
                </c:pt>
                <c:pt idx="4">
                  <c:v>33.022895010489002</c:v>
                </c:pt>
                <c:pt idx="5">
                  <c:v>37.786253757065701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0B7-44B2-BAA9-7EDD5256EC93}"/>
            </c:ext>
          </c:extLst>
        </c:ser>
        <c:ser>
          <c:idx val="4"/>
          <c:order val="4"/>
          <c:tx>
            <c:strRef>
              <c:f>' tBHP-2'!$AL$113</c:f>
              <c:strCache>
                <c:ptCount val="1"/>
                <c:pt idx="0">
                  <c:v>Ginseng-E50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tBHP-2'!$AS$113:$AX$113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1.15133333333333</c:v>
                  </c:pt>
                  <c:pt idx="2">
                    <c:v>2.1680000000000001</c:v>
                  </c:pt>
                  <c:pt idx="3">
                    <c:v>1.17933333333333</c:v>
                  </c:pt>
                  <c:pt idx="4">
                    <c:v>1.4545331438873033</c:v>
                  </c:pt>
                  <c:pt idx="5">
                    <c:v>2.6467809007972001</c:v>
                  </c:pt>
                </c:numCache>
              </c:numRef>
            </c:plus>
            <c:minus>
              <c:numRef>
                <c:f>' tBHP-2'!$AS$113:$AX$113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1.15133333333333</c:v>
                  </c:pt>
                  <c:pt idx="2">
                    <c:v>2.1680000000000001</c:v>
                  </c:pt>
                  <c:pt idx="3">
                    <c:v>1.17933333333333</c:v>
                  </c:pt>
                  <c:pt idx="4">
                    <c:v>1.4545331438873033</c:v>
                  </c:pt>
                  <c:pt idx="5">
                    <c:v>2.6467809007972001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tBHP-2'!$AM$108:$AR$108</c:f>
              <c:numCache>
                <c:formatCode>General</c:formatCode>
                <c:ptCount val="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</c:numCache>
            </c:numRef>
          </c:xVal>
          <c:yVal>
            <c:numRef>
              <c:f>' tBHP-2'!$AM$113:$AR$113</c:f>
              <c:numCache>
                <c:formatCode>General</c:formatCode>
                <c:ptCount val="6"/>
                <c:pt idx="0">
                  <c:v>0</c:v>
                </c:pt>
                <c:pt idx="1">
                  <c:v>4.1104734576758002</c:v>
                </c:pt>
                <c:pt idx="2">
                  <c:v>11.430018415788</c:v>
                </c:pt>
                <c:pt idx="3">
                  <c:v>24.6513928301578</c:v>
                </c:pt>
                <c:pt idx="4">
                  <c:v>35.381673075578597</c:v>
                </c:pt>
                <c:pt idx="5">
                  <c:v>39.307881604122002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F0B7-44B2-BAA9-7EDD5256EC93}"/>
            </c:ext>
          </c:extLst>
        </c:ser>
        <c:ser>
          <c:idx val="5"/>
          <c:order val="5"/>
          <c:tx>
            <c:strRef>
              <c:f>' tBHP-2'!$AL$114</c:f>
              <c:strCache>
                <c:ptCount val="1"/>
                <c:pt idx="0">
                  <c:v>Ginseng-E90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 tBHP-2'!$AS$114:$AX$114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1.1779999999999999</c:v>
                  </c:pt>
                  <c:pt idx="2">
                    <c:v>1.20133333333333</c:v>
                  </c:pt>
                  <c:pt idx="3">
                    <c:v>1.1886666666666601</c:v>
                  </c:pt>
                  <c:pt idx="4">
                    <c:v>1.1298967504452206</c:v>
                  </c:pt>
                  <c:pt idx="5">
                    <c:v>3.4300249467461885</c:v>
                  </c:pt>
                </c:numCache>
              </c:numRef>
            </c:plus>
            <c:minus>
              <c:numRef>
                <c:f>' tBHP-2'!$AS$114:$AX$114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1.1779999999999999</c:v>
                  </c:pt>
                  <c:pt idx="2">
                    <c:v>1.20133333333333</c:v>
                  </c:pt>
                  <c:pt idx="3">
                    <c:v>1.1886666666666601</c:v>
                  </c:pt>
                  <c:pt idx="4">
                    <c:v>1.1298967504452206</c:v>
                  </c:pt>
                  <c:pt idx="5">
                    <c:v>3.4300249467461885</c:v>
                  </c:pt>
                </c:numCache>
              </c:numRef>
            </c:minus>
            <c:spPr>
              <a:ln w="6350"/>
            </c:spPr>
          </c:errBars>
          <c:xVal>
            <c:numRef>
              <c:f>' tBHP-2'!$AM$108:$AR$108</c:f>
              <c:numCache>
                <c:formatCode>General</c:formatCode>
                <c:ptCount val="6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</c:numCache>
            </c:numRef>
          </c:xVal>
          <c:yVal>
            <c:numRef>
              <c:f>' tBHP-2'!$AM$114:$AR$114</c:f>
              <c:numCache>
                <c:formatCode>General</c:formatCode>
                <c:ptCount val="6"/>
                <c:pt idx="0">
                  <c:v>0</c:v>
                </c:pt>
                <c:pt idx="1">
                  <c:v>1.8431911966987999</c:v>
                </c:pt>
                <c:pt idx="2">
                  <c:v>16.381675174815101</c:v>
                </c:pt>
                <c:pt idx="3">
                  <c:v>31.7964330492591</c:v>
                </c:pt>
                <c:pt idx="4">
                  <c:v>44.432565338072898</c:v>
                </c:pt>
                <c:pt idx="5">
                  <c:v>49.625948798147199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F0B7-44B2-BAA9-7EDD5256EC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385856"/>
        <c:axId val="95399936"/>
      </c:scatterChart>
      <c:valAx>
        <c:axId val="95385856"/>
        <c:scaling>
          <c:orientation val="minMax"/>
          <c:max val="6.0000000000000012E-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Extracts (mg/mL)</a:t>
                </a:r>
                <a:endParaRPr lang="zh-CN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95399936"/>
        <c:crosses val="autoZero"/>
        <c:crossBetween val="midCat"/>
        <c:majorUnit val="2.0000000000000004E-2"/>
      </c:valAx>
      <c:valAx>
        <c:axId val="95399936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% of protection</a:t>
                </a:r>
                <a:endParaRPr lang="zh-CN" sz="1000" dirty="0"/>
              </a:p>
            </c:rich>
          </c:tx>
          <c:layout>
            <c:manualLayout>
              <c:xMode val="edge"/>
              <c:yMode val="edge"/>
              <c:x val="1.773349473336459E-2"/>
              <c:y val="9.5696507228371364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95385856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44985392240451566"/>
          <c:y val="9.2570566034184176E-2"/>
          <c:w val="0.52365856385117615"/>
          <c:h val="0.6654442907160604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7EC44-F418-42A9-B968-D42BF85B1792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35D87-15FF-416C-B533-0DBB85673B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373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:\科大\Life of science division\work\Yin-Yang Project\Report\Annual Progress Report_20161027\PPT\图片\图片32.png"/>
          <p:cNvPicPr/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7352" y="1069974"/>
            <a:ext cx="6155984" cy="467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/>
          <p:nvPr/>
        </p:nvSpPr>
        <p:spPr>
          <a:xfrm>
            <a:off x="692696" y="8769424"/>
            <a:ext cx="5011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Supplementary Figure 1. </a:t>
            </a:r>
            <a:r>
              <a:rPr lang="en-US" sz="1200" dirty="0"/>
              <a:t>General qualitative analysis process of the extracts.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61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22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5810497"/>
              </p:ext>
            </p:extLst>
          </p:nvPr>
        </p:nvGraphicFramePr>
        <p:xfrm>
          <a:off x="766800" y="1051200"/>
          <a:ext cx="5436000" cy="18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图表 22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35316"/>
              </p:ext>
            </p:extLst>
          </p:nvPr>
        </p:nvGraphicFramePr>
        <p:xfrm>
          <a:off x="820800" y="2663999"/>
          <a:ext cx="5094000" cy="187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图表 22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1121515"/>
              </p:ext>
            </p:extLst>
          </p:nvPr>
        </p:nvGraphicFramePr>
        <p:xfrm>
          <a:off x="936000" y="4262400"/>
          <a:ext cx="4964400" cy="19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图表 22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996370"/>
              </p:ext>
            </p:extLst>
          </p:nvPr>
        </p:nvGraphicFramePr>
        <p:xfrm>
          <a:off x="961200" y="5918400"/>
          <a:ext cx="4832913" cy="187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7"/>
          <p:cNvSpPr txBox="1"/>
          <p:nvPr/>
        </p:nvSpPr>
        <p:spPr>
          <a:xfrm>
            <a:off x="434862" y="8841731"/>
            <a:ext cx="6099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Supplementary Figure 2. </a:t>
            </a:r>
            <a:r>
              <a:rPr lang="en-US" sz="1200" dirty="0"/>
              <a:t>Herbal extracts-induced cell cytotoxicity in RAW 264.7 macrophages.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8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图表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7902439"/>
              </p:ext>
            </p:extLst>
          </p:nvPr>
        </p:nvGraphicFramePr>
        <p:xfrm>
          <a:off x="1010552" y="1065600"/>
          <a:ext cx="5082743" cy="18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图表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966716"/>
              </p:ext>
            </p:extLst>
          </p:nvPr>
        </p:nvGraphicFramePr>
        <p:xfrm>
          <a:off x="932400" y="2743890"/>
          <a:ext cx="5157303" cy="1718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16025"/>
              </p:ext>
            </p:extLst>
          </p:nvPr>
        </p:nvGraphicFramePr>
        <p:xfrm>
          <a:off x="864000" y="4440156"/>
          <a:ext cx="5157303" cy="1729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738503"/>
              </p:ext>
            </p:extLst>
          </p:nvPr>
        </p:nvGraphicFramePr>
        <p:xfrm>
          <a:off x="1040400" y="5972537"/>
          <a:ext cx="4794712" cy="1699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7"/>
          <p:cNvSpPr txBox="1"/>
          <p:nvPr/>
        </p:nvSpPr>
        <p:spPr>
          <a:xfrm>
            <a:off x="446265" y="9025141"/>
            <a:ext cx="6211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Supplementary Figure 3. </a:t>
            </a:r>
            <a:r>
              <a:rPr lang="en-US" sz="1200" dirty="0"/>
              <a:t>The protective effects of the extracts to </a:t>
            </a:r>
            <a:r>
              <a:rPr lang="en-US" sz="1200" dirty="0" err="1"/>
              <a:t>tBHP</a:t>
            </a:r>
            <a:r>
              <a:rPr lang="en-US" sz="1200" dirty="0"/>
              <a:t>-induced cell cytotoxicity 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105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6491</TotalTime>
  <Pages>32</Pages>
  <Words>124</Words>
  <Characters>0</Characters>
  <Application>Microsoft Office PowerPoint</Application>
  <DocSecurity>0</DocSecurity>
  <PresentationFormat>A4 Paper (210x297 mm)</PresentationFormat>
  <Lines>0</Lines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宋体</vt:lpstr>
      <vt:lpstr>Arial</vt:lpstr>
      <vt:lpstr>Calibri</vt:lpstr>
      <vt:lpstr>Office 主题</vt:lpstr>
      <vt:lpstr>PowerPoint Presentation</vt:lpstr>
      <vt:lpstr>PowerPoint Presentation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Marlena Radomska</cp:lastModifiedBy>
  <cp:revision>153</cp:revision>
  <dcterms:modified xsi:type="dcterms:W3CDTF">2018-11-06T11:35:02Z</dcterms:modified>
</cp:coreProperties>
</file>