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67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17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899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624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70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02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48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3678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5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08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5865B-D1EE-4993-926C-710B1560F9D4}" type="datetimeFigureOut">
              <a:rPr lang="ko-KR" altLang="en-US" smtClean="0"/>
              <a:t>2016-09-20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B62D5-B043-4FD4-AC0D-C884DCB442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5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62430" y="-744930"/>
            <a:ext cx="6246765" cy="808404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403886" y="6301572"/>
            <a:ext cx="7712579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altLang="ko-KR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H-NMR spectra of </a:t>
            </a:r>
            <a:r>
              <a:rPr lang="en-US" altLang="ko-KR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tyramine</a:t>
            </a: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conjugated hyaluronic acid.</a:t>
            </a:r>
            <a:endParaRPr lang="ko-KR" altLang="ko-KR" sz="1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878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LeeJY</dc:creator>
  <cp:lastModifiedBy>LeeJY</cp:lastModifiedBy>
  <cp:revision>1</cp:revision>
  <dcterms:created xsi:type="dcterms:W3CDTF">2016-09-20T07:54:21Z</dcterms:created>
  <dcterms:modified xsi:type="dcterms:W3CDTF">2016-09-20T07:54:46Z</dcterms:modified>
</cp:coreProperties>
</file>