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316" autoAdjust="0"/>
  </p:normalViewPr>
  <p:slideViewPr>
    <p:cSldViewPr snapToGrid="0">
      <p:cViewPr varScale="1">
        <p:scale>
          <a:sx n="71" d="100"/>
          <a:sy n="71" d="100"/>
        </p:scale>
        <p:origin x="113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782D4-F19F-48EB-8EFF-29938E8D822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318FD-398B-4B59-9A55-AD9BB8E504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90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FIGURE LEGEND S2|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Diagram of the computational 2D-DIGE image analysis which was performed with Delta2D software. Strategies including representative images of the methodology were presented from the 2D-DIGE-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β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experiment as an example. Assigning attributes and characterization of gel images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(A)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The 12 fluorescent images were categorized into three groups: “virulent 25”, “attenuated 303” and “Internal Standard”. The In gel standard warping strategy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(B)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The fusion gel image with the consensus protein spot pattern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(C)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which was obtained after combining all gel images excluding the Internal Standards. Spot detection, elimination of artefacts and faint spots was performed on the fusion gel image.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B318FD-398B-4B59-9A55-AD9BB8E504D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454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FIGURE LEGEND S2|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Diagram of the computational 2D-DIGE image analysis which was performed with Delta2D software. Strategies including representative images of the methodology were presented from the 2D-DIGE-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β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experiment as an example. Assigning attributes and characterization of gel images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(A)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The 12 fluorescent images were categorized into three groups: “virulent 25”, “attenuated 303” and “Internal Standard”. The In gel standard warping strategy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(B)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The fusion gel image with the consensus protein spot pattern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(C)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which was obtained after combining all gel images excluding the Internal Standards. Spot detection, elimination of artefacts and faint spots was performed on the fusion gel image.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B318FD-398B-4B59-9A55-AD9BB8E504D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81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FIGURE LEGEND S2|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Diagram of the computational 2D-DIGE image analysis which was performed with Delta2D software. Strategies including representative images of the methodology were presented from the 2D-DIGE-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β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experiment as an example. Assigning attributes and characterization of gel images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(A)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The 12 fluorescent images were categorized into three groups: “virulent 25”, “attenuated 303” and “Internal Standard”. The In gel standard warping strategy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(B)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The fusion gel image with the consensus protein spot pattern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(C)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which was obtained after combining all gel images excluding the Internal Standards. Spot detection, elimination of artefacts and faint spots was performed on the fusion gel image.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B318FD-398B-4B59-9A55-AD9BB8E504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9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0AD5E-9837-4D38-B341-B84E953346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6848B4-B197-49D9-BC04-6E974CDF22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61522-F436-4A96-BA81-761D61B8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9E3F9-A22B-4EFA-92CC-2DAC6139B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C6D85-37D8-4278-897F-702D593C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568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990F3-A1CF-4300-8728-2F0BE2712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A397A1-E93D-494A-9003-9810508969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631D-2137-4010-B554-37420E218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7DDFB-CCFC-4E95-BF30-862C3B9D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98A9E-48DB-4C5B-9B9A-3A55A8089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146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493647-1F72-4C6B-9FA1-5FBE0D5A31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103B66-0ED8-43B9-BEEA-51048CF59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6D585-62E1-4E31-95AD-143E67951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71157-130A-4123-A8C5-7A2B8CEF9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99A68-0A69-4830-9200-B0E1364F6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B6F66-9913-49F2-B5CF-E01946871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9AA1D-A2B4-4FCD-AF6E-82D6EB071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88507-A1BE-422E-9FFE-F0CC45A2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993A3-EA89-4EBA-8DD8-B94DA61EA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FDAA3-4EA3-4248-8C59-260D1E4D9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876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9FB25-7AE6-447B-85CF-CB839AC6F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D056A-ECEF-4F56-A697-BA2276323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6D7B6-26C4-45A9-BA1E-7CDF935E5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FFD2D-49CD-436E-92B4-4FBBECE78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F5913-8FB7-4FD7-97E5-30ACF0DC6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086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7A664-F77F-4DD7-85BB-1C7A77D8B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2252F-D996-4E87-8E06-DF8975164F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91F9D8-3E6F-4E36-A3B7-7EEFB03891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396473-775E-4B89-9301-F69E62426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B0ADDD-A66E-4F9A-BDF9-2B6249D22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7BD465-EAAE-4F09-811F-2C19919FD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71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09628-F2FE-4BBE-8F42-0FBDB9080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8C1824-9C6C-43FF-A5A7-ED93A2F33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C6104-A0FB-4A5A-BCC3-23691D0B3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576965-CA8E-44B6-9D74-03C7022AD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DDC256-A7FC-467D-AD78-16B2B7337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5AD316-C00C-45BD-B307-5BD598B7B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724B4B-BA4E-4E8F-9641-18667A40A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1405BD-4E45-4CC2-A83F-4AAB584F3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088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AD26C-8802-4048-A319-329F8DC48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D66E18-707F-4E8E-87D7-DDF3C70E5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E958A-E8DB-4E45-B168-5719AE122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E2CA0A-D263-4E4E-B9CD-1C36680B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07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1D8A3-78C1-459F-9A7F-F0E259C7E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E7194A-23C5-4484-B096-F03361EA6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F1683-A876-452E-871B-9AE6E049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17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7B781-CA3E-4CD8-B475-820CA9133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B3198-ED17-473F-A864-2E25F6BD1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C945D0-53D7-4709-A6E3-E91D074C3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51B583-7F66-42F3-A78C-939D29A8A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5FB89-B990-45B9-AE34-24034355D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AE791-9570-4EF1-8032-5E1AD72C5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784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9016C-6D27-472A-AEBF-A3DCD4BD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5A0559-9A6D-47FA-A165-0421F1B08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038722-7B65-400D-B506-21B879542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A2DCDF-84E3-4468-8292-74AEE3EEC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7FD92A-ED41-4549-A35D-46E46ECE7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3DA282-3263-4143-BB25-8403D5E5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872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FD1EA5-AAB6-4B64-8A89-DFFF45E9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2F0490-E990-4431-871B-B1596A8F59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B6550-9237-4E1A-93A2-12F38C91A1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EC808-A553-4967-A7BD-900CABDA7C91}" type="datetimeFigureOut">
              <a:rPr lang="en-GB" smtClean="0"/>
              <a:t>07/10/2018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04960-422E-4417-A335-CF43CE5207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F7763-713F-40A7-8A36-D6DFBF237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807B-F534-48E8-B1CC-941B8657B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395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tif"/><Relationship Id="rId4" Type="http://schemas.openxmlformats.org/officeDocument/2006/relationships/image" Target="../media/image4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7" Type="http://schemas.openxmlformats.org/officeDocument/2006/relationships/image" Target="../media/image2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"/><Relationship Id="rId5" Type="http://schemas.openxmlformats.org/officeDocument/2006/relationships/image" Target="../media/image7.tif"/><Relationship Id="rId4" Type="http://schemas.openxmlformats.org/officeDocument/2006/relationships/image" Target="../media/image6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1BFAD5-538F-4DE2-9222-ED35508A88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985" y="320516"/>
            <a:ext cx="6930390" cy="62169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A48A23-1425-4037-8101-78F4522C0900}"/>
              </a:ext>
            </a:extLst>
          </p:cNvPr>
          <p:cNvSpPr txBox="1"/>
          <p:nvPr/>
        </p:nvSpPr>
        <p:spPr>
          <a:xfrm>
            <a:off x="2195607" y="3205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6C1B10E-5478-47EB-92EF-80042A944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73600"/>
            <a:ext cx="67747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S2| </a:t>
            </a:r>
            <a:r>
              <a:rPr kumimoji="0" lang="en-US" sz="12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legend was inserted in the </a:t>
            </a:r>
            <a:r>
              <a:rPr kumimoji="0" lang="en-US" sz="1200" i="0" u="none" strike="noStrike" cap="none" normalizeH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kumimoji="0" lang="en-US" sz="12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notes section. </a:t>
            </a: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F9534B-5731-42C6-96EC-1E47936BFD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772" y="5884433"/>
            <a:ext cx="526069" cy="65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093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CB50B0F-7A8A-4FFE-BD71-04C5AE837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97" y="0"/>
            <a:ext cx="11150903" cy="4715516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6B9D0DB7-97CA-44AE-8868-F5636DAC2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4311"/>
            <a:ext cx="3728621" cy="3602701"/>
          </a:xfr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6BB859-8DD8-4ADE-A568-249A37984073}"/>
              </a:ext>
            </a:extLst>
          </p:cNvPr>
          <p:cNvSpPr txBox="1"/>
          <p:nvPr/>
        </p:nvSpPr>
        <p:spPr>
          <a:xfrm>
            <a:off x="495397" y="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C05F38B7-1050-4153-B775-43A97C345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73600"/>
            <a:ext cx="67747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S2| </a:t>
            </a:r>
            <a:r>
              <a:rPr kumimoji="0" lang="en-US" sz="12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legend was inserted in the </a:t>
            </a:r>
            <a:r>
              <a:rPr kumimoji="0" lang="en-US" sz="1200" i="0" u="none" strike="noStrike" cap="none" normalizeH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kumimoji="0" lang="en-US" sz="12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notes section. </a:t>
            </a: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772E06-4BF9-45CC-BF06-FD942F1F22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7179" y="4825661"/>
            <a:ext cx="526069" cy="65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617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8295A35-9BF9-4D2A-8749-575AB2D54A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68" y="76200"/>
            <a:ext cx="7250786" cy="64843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EE127B-5B22-46A0-9ED7-6CF5593CAF4F}"/>
              </a:ext>
            </a:extLst>
          </p:cNvPr>
          <p:cNvSpPr txBox="1"/>
          <p:nvPr/>
        </p:nvSpPr>
        <p:spPr>
          <a:xfrm>
            <a:off x="495397" y="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99BCAA-85E9-49FA-91BA-2554C72C9F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132" y="461664"/>
            <a:ext cx="1832868" cy="19899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331CBB-63F3-4962-9734-83A24B475A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135" y="461665"/>
            <a:ext cx="1832867" cy="19725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C41D208-E8AD-4022-AA3B-45E46881AE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709" y="3429000"/>
            <a:ext cx="2872851" cy="31315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C0186C5-B9B6-4770-B863-89A294FD0AA4}"/>
              </a:ext>
            </a:extLst>
          </p:cNvPr>
          <p:cNvSpPr txBox="1"/>
          <p:nvPr/>
        </p:nvSpPr>
        <p:spPr>
          <a:xfrm>
            <a:off x="8368436" y="493590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artefact protein spots </a:t>
            </a:r>
          </a:p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(dust particles etc)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51171F-0403-45F8-B0F3-14D6F44B2909}"/>
              </a:ext>
            </a:extLst>
          </p:cNvPr>
          <p:cNvSpPr txBox="1"/>
          <p:nvPr/>
        </p:nvSpPr>
        <p:spPr>
          <a:xfrm>
            <a:off x="10514202" y="546858"/>
            <a:ext cx="16113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faint protein spots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BF0AC74-9CDA-44A1-A02B-EEA7CA71CC03}"/>
              </a:ext>
            </a:extLst>
          </p:cNvPr>
          <p:cNvCxnSpPr/>
          <p:nvPr/>
        </p:nvCxnSpPr>
        <p:spPr>
          <a:xfrm flipH="1">
            <a:off x="9561251" y="729474"/>
            <a:ext cx="335599" cy="3180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39816F0-EBB1-4632-86C7-3AE5C43747F0}"/>
              </a:ext>
            </a:extLst>
          </p:cNvPr>
          <p:cNvCxnSpPr/>
          <p:nvPr/>
        </p:nvCxnSpPr>
        <p:spPr>
          <a:xfrm flipH="1">
            <a:off x="11342279" y="888519"/>
            <a:ext cx="335599" cy="3180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A7BFF92-5B92-4C06-B17F-0C4D5886A128}"/>
              </a:ext>
            </a:extLst>
          </p:cNvPr>
          <p:cNvCxnSpPr/>
          <p:nvPr/>
        </p:nvCxnSpPr>
        <p:spPr>
          <a:xfrm flipH="1">
            <a:off x="10545971" y="4174737"/>
            <a:ext cx="335599" cy="3180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26156AF-6CB2-4919-93F9-0F69861001BA}"/>
              </a:ext>
            </a:extLst>
          </p:cNvPr>
          <p:cNvSpPr txBox="1"/>
          <p:nvPr/>
        </p:nvSpPr>
        <p:spPr>
          <a:xfrm>
            <a:off x="9419340" y="3538827"/>
            <a:ext cx="1957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 spots of good quality</a:t>
            </a:r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54B4F83A-8CA2-4354-B297-994B59B32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73600"/>
            <a:ext cx="67747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S2| </a:t>
            </a:r>
            <a:r>
              <a:rPr kumimoji="0" lang="en-US" sz="12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legend was inserted in the </a:t>
            </a:r>
            <a:r>
              <a:rPr kumimoji="0" lang="en-US" sz="1200" i="0" u="none" strike="noStrike" cap="none" normalizeH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kumimoji="0" lang="en-US" sz="12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notes section. </a:t>
            </a: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3E7D702-307B-47D7-B1F6-3417435562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490" y="5776856"/>
            <a:ext cx="526069" cy="65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76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</Words>
  <Application>Microsoft Office PowerPoint</Application>
  <PresentationFormat>Widescreen</PresentationFormat>
  <Paragraphs>16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Monoyios</dc:creator>
  <cp:lastModifiedBy>Andreas Monoyios</cp:lastModifiedBy>
  <cp:revision>13</cp:revision>
  <dcterms:created xsi:type="dcterms:W3CDTF">2018-10-06T10:28:05Z</dcterms:created>
  <dcterms:modified xsi:type="dcterms:W3CDTF">2018-10-07T14:41:24Z</dcterms:modified>
</cp:coreProperties>
</file>