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8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hammad Asad Lodhi" initials="MAL" lastIdx="2" clrIdx="0">
    <p:extLst>
      <p:ext uri="{19B8F6BF-5375-455C-9EA6-DF929625EA0E}">
        <p15:presenceInfo xmlns:p15="http://schemas.microsoft.com/office/powerpoint/2012/main" userId="83c1d9a646e4d2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308F"/>
    <a:srgbClr val="C50FC2"/>
    <a:srgbClr val="40BCC5"/>
    <a:srgbClr val="5335AF"/>
    <a:srgbClr val="3B3195"/>
    <a:srgbClr val="FFAA23"/>
    <a:srgbClr val="FFC559"/>
    <a:srgbClr val="B08E16"/>
    <a:srgbClr val="FFDD43"/>
    <a:srgbClr val="FFE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86377" autoAdjust="0"/>
  </p:normalViewPr>
  <p:slideViewPr>
    <p:cSldViewPr snapToGrid="0" snapToObjects="1">
      <p:cViewPr varScale="1">
        <p:scale>
          <a:sx n="78" d="100"/>
          <a:sy n="78" d="100"/>
        </p:scale>
        <p:origin x="1448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B321D-EB4E-CA4F-BA9D-1EE05B44957E}" type="datetimeFigureOut">
              <a:rPr lang="en-US" smtClean="0"/>
              <a:t>6/1/18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94516-31DF-4A4C-A94E-95018D11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5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Table 1.  Numbers of cytosolic freestanding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carboxysome-enclosed RuBisCO annotated by a convolutional neural network-based algorithm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94516-31DF-4A4C-A94E-95018D1178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39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4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2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7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1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55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47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53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6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71412-C1C7-0B42-B2C7-EBAD65307CF7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0DCA0-95C7-5646-A5A2-4826F23D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5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956360"/>
              </p:ext>
            </p:extLst>
          </p:nvPr>
        </p:nvGraphicFramePr>
        <p:xfrm>
          <a:off x="228600" y="3202815"/>
          <a:ext cx="6321056" cy="1781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4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0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7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1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99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149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Tomogram 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cytosolic RuBisCO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Carboxysome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carboxysome RuBisCO*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cytosolic/</a:t>
                      </a:r>
                      <a:r>
                        <a:rPr lang="en-US" sz="1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carboxysome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3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tomo1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1112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640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3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tomo2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960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3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tomo3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1709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3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tomo4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1426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480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369F7FF-3E89-C543-9D5F-FC2969E489D9}"/>
              </a:ext>
            </a:extLst>
          </p:cNvPr>
          <p:cNvSpPr/>
          <p:nvPr/>
        </p:nvSpPr>
        <p:spPr>
          <a:xfrm>
            <a:off x="228600" y="2283553"/>
            <a:ext cx="603504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Supplementary Table 1.  Numbers of cytosolic freestanding </a:t>
            </a:r>
            <a:r>
              <a:rPr lang="en-US" sz="1350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 carboxysome-enclosed RuBisCO annotated by a convolutional neural network-based algorithm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E62CB-7B0B-5D4F-A889-C04B24FD3E09}"/>
              </a:ext>
            </a:extLst>
          </p:cNvPr>
          <p:cNvSpPr txBox="1"/>
          <p:nvPr/>
        </p:nvSpPr>
        <p:spPr>
          <a:xfrm>
            <a:off x="228600" y="5125673"/>
            <a:ext cx="6035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 The average number of RuBisCO in each carboxysome (160 RuBisCO / carboxysome) was used to calculate the number of carboxysome-enclosed RuBisCO in a cell. </a:t>
            </a:r>
          </a:p>
        </p:txBody>
      </p:sp>
    </p:spTree>
    <p:extLst>
      <p:ext uri="{BB962C8B-B14F-4D97-AF65-F5344CB8AC3E}">
        <p14:creationId xmlns:p14="http://schemas.microsoft.com/office/powerpoint/2010/main" val="2408950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183687</TotalTime>
  <Words>101</Words>
  <Application>Microsoft Macintosh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BCM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 Dai</dc:creator>
  <cp:lastModifiedBy>Wei Dai</cp:lastModifiedBy>
  <cp:revision>493</cp:revision>
  <dcterms:created xsi:type="dcterms:W3CDTF">2013-06-19T21:19:27Z</dcterms:created>
  <dcterms:modified xsi:type="dcterms:W3CDTF">2018-06-02T00:04:54Z</dcterms:modified>
</cp:coreProperties>
</file>