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424" y="-1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4DAAB-626B-46F8-9FC4-5322E1A815AA}" type="datetimeFigureOut">
              <a:rPr lang="en-GB" smtClean="0"/>
              <a:t>29/11/2016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36167-0623-45E4-A473-05774C6A50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886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4DAAB-626B-46F8-9FC4-5322E1A815AA}" type="datetimeFigureOut">
              <a:rPr lang="en-GB" smtClean="0"/>
              <a:t>29/11/2016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36167-0623-45E4-A473-05774C6A50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2192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4DAAB-626B-46F8-9FC4-5322E1A815AA}" type="datetimeFigureOut">
              <a:rPr lang="en-GB" smtClean="0"/>
              <a:t>29/11/2016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36167-0623-45E4-A473-05774C6A50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9481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4DAAB-626B-46F8-9FC4-5322E1A815AA}" type="datetimeFigureOut">
              <a:rPr lang="en-GB" smtClean="0"/>
              <a:t>29/11/2016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36167-0623-45E4-A473-05774C6A50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912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4DAAB-626B-46F8-9FC4-5322E1A815AA}" type="datetimeFigureOut">
              <a:rPr lang="en-GB" smtClean="0"/>
              <a:t>29/11/2016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36167-0623-45E4-A473-05774C6A50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6630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4DAAB-626B-46F8-9FC4-5322E1A815AA}" type="datetimeFigureOut">
              <a:rPr lang="en-GB" smtClean="0"/>
              <a:t>29/11/2016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36167-0623-45E4-A473-05774C6A50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8474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4DAAB-626B-46F8-9FC4-5322E1A815AA}" type="datetimeFigureOut">
              <a:rPr lang="en-GB" smtClean="0"/>
              <a:t>29/11/2016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36167-0623-45E4-A473-05774C6A50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7113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4DAAB-626B-46F8-9FC4-5322E1A815AA}" type="datetimeFigureOut">
              <a:rPr lang="en-GB" smtClean="0"/>
              <a:t>29/11/2016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36167-0623-45E4-A473-05774C6A50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7967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4DAAB-626B-46F8-9FC4-5322E1A815AA}" type="datetimeFigureOut">
              <a:rPr lang="en-GB" smtClean="0"/>
              <a:t>29/11/2016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36167-0623-45E4-A473-05774C6A50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768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4DAAB-626B-46F8-9FC4-5322E1A815AA}" type="datetimeFigureOut">
              <a:rPr lang="en-GB" smtClean="0"/>
              <a:t>29/11/2016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36167-0623-45E4-A473-05774C6A50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3428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4DAAB-626B-46F8-9FC4-5322E1A815AA}" type="datetimeFigureOut">
              <a:rPr lang="en-GB" smtClean="0"/>
              <a:t>29/11/2016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36167-0623-45E4-A473-05774C6A50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356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4DAAB-626B-46F8-9FC4-5322E1A815AA}" type="datetimeFigureOut">
              <a:rPr lang="en-GB" smtClean="0"/>
              <a:t>29/11/2016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36167-0623-45E4-A473-05774C6A50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778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03648" y="5661248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</a:t>
            </a:r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S2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Regional plot of </a:t>
            </a: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NOX4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gene area</a:t>
            </a:r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represents the linkage disequilibrium among SNPs.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2" descr="C:\Users\wmeng\Downloads\Desktop\chr11_regionalplo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84"/>
            <a:ext cx="9144000" cy="512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228184" y="404664"/>
            <a:ext cx="22322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r</a:t>
            </a:r>
            <a:r>
              <a:rPr lang="en-GB" sz="1100" dirty="0" smtClean="0"/>
              <a:t>s10765219 and  rs11018670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0286761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20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Weihua Meng</dc:creator>
  <cp:lastModifiedBy>Weihua Meng</cp:lastModifiedBy>
  <cp:revision>8</cp:revision>
  <dcterms:created xsi:type="dcterms:W3CDTF">2015-04-07T13:05:35Z</dcterms:created>
  <dcterms:modified xsi:type="dcterms:W3CDTF">2016-11-29T13:33:27Z</dcterms:modified>
</cp:coreProperties>
</file>