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6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0A21C2-C5CB-4788-93A1-B83E5350A5BF}" v="65" dt="2018-08-31T02:33:02.565"/>
    <p1510:client id="{1F666909-415E-4DDA-A7C5-D0AF3028FB21}" v="10" dt="2018-08-31T04:07:57.9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05" autoAdjust="0"/>
    <p:restoredTop sz="93457" autoAdjust="0"/>
  </p:normalViewPr>
  <p:slideViewPr>
    <p:cSldViewPr snapToGrid="0">
      <p:cViewPr varScale="1">
        <p:scale>
          <a:sx n="72" d="100"/>
          <a:sy n="72" d="100"/>
        </p:scale>
        <p:origin x="60" y="24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2" d="100"/>
          <a:sy n="42" d="100"/>
        </p:scale>
        <p:origin x="1448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荒木俊介" userId="d76aaee836bc8eac" providerId="LiveId" clId="{600B2FFB-3403-4F58-9405-FB8A14951953}"/>
  </pc:docChgLst>
  <pc:docChgLst>
    <pc:chgData name="荒木俊介" userId="d76aaee836bc8eac" providerId="LiveId" clId="{D8D58803-2B5C-459E-A2D2-85852F649BF5}"/>
  </pc:docChgLst>
  <pc:docChgLst>
    <pc:chgData name="荒木 俊介" userId="d76aaee836bc8eac" providerId="LiveId" clId="{41311668-F23D-4075-882B-6DAC2D39009C}"/>
    <pc:docChg chg="undo custSel modSld">
      <pc:chgData name="荒木 俊介" userId="d76aaee836bc8eac" providerId="LiveId" clId="{41311668-F23D-4075-882B-6DAC2D39009C}" dt="2018-08-09T15:32:20.555" v="7" actId="164"/>
      <pc:docMkLst>
        <pc:docMk/>
      </pc:docMkLst>
    </pc:docChg>
  </pc:docChgLst>
  <pc:docChgLst>
    <pc:chgData name="荒木 俊介" userId="d76aaee836bc8eac" providerId="LiveId" clId="{7DA53246-3412-4FF1-B311-9E8C95B610A2}"/>
    <pc:docChg chg="addSld delSld modSld">
      <pc:chgData name="荒木 俊介" userId="d76aaee836bc8eac" providerId="LiveId" clId="{7DA53246-3412-4FF1-B311-9E8C95B610A2}" dt="2018-07-25T11:48:31.450" v="5" actId="2696"/>
      <pc:docMkLst>
        <pc:docMk/>
      </pc:docMkLst>
    </pc:docChg>
  </pc:docChgLst>
  <pc:docChgLst>
    <pc:chgData name="荒木 俊介" userId="d76aaee836bc8eac" providerId="LiveId" clId="{1F666909-415E-4DDA-A7C5-D0AF3028FB21}"/>
    <pc:docChg chg="undo addSld delSld">
      <pc:chgData name="荒木 俊介" userId="d76aaee836bc8eac" providerId="LiveId" clId="{1F666909-415E-4DDA-A7C5-D0AF3028FB21}" dt="2018-08-31T04:07:57.972" v="9" actId="2696"/>
      <pc:docMkLst>
        <pc:docMk/>
      </pc:docMkLst>
      <pc:sldChg chg="add del">
        <pc:chgData name="荒木 俊介" userId="d76aaee836bc8eac" providerId="LiveId" clId="{1F666909-415E-4DDA-A7C5-D0AF3028FB21}" dt="2018-08-31T04:07:57.972" v="9" actId="2696"/>
        <pc:sldMkLst>
          <pc:docMk/>
          <pc:sldMk cId="2662760561" sldId="265"/>
        </pc:sldMkLst>
      </pc:sldChg>
      <pc:sldChg chg="add del">
        <pc:chgData name="荒木 俊介" userId="d76aaee836bc8eac" providerId="LiveId" clId="{1F666909-415E-4DDA-A7C5-D0AF3028FB21}" dt="2018-08-31T04:07:57.037" v="8" actId="2696"/>
        <pc:sldMkLst>
          <pc:docMk/>
          <pc:sldMk cId="1143622014" sldId="266"/>
        </pc:sldMkLst>
      </pc:sldChg>
      <pc:sldChg chg="add del">
        <pc:chgData name="荒木 俊介" userId="d76aaee836bc8eac" providerId="LiveId" clId="{1F666909-415E-4DDA-A7C5-D0AF3028FB21}" dt="2018-08-31T04:07:51.437" v="6" actId="2696"/>
        <pc:sldMkLst>
          <pc:docMk/>
          <pc:sldMk cId="4089129279" sldId="267"/>
        </pc:sldMkLst>
      </pc:sldChg>
      <pc:sldChg chg="del">
        <pc:chgData name="荒木 俊介" userId="d76aaee836bc8eac" providerId="LiveId" clId="{1F666909-415E-4DDA-A7C5-D0AF3028FB21}" dt="2018-08-31T04:07:38.172" v="0" actId="2696"/>
        <pc:sldMkLst>
          <pc:docMk/>
          <pc:sldMk cId="4271096532" sldId="270"/>
        </pc:sldMkLst>
      </pc:sldChg>
      <pc:sldChg chg="del">
        <pc:chgData name="荒木 俊介" userId="d76aaee836bc8eac" providerId="LiveId" clId="{1F666909-415E-4DDA-A7C5-D0AF3028FB21}" dt="2018-08-31T04:07:54.764" v="7" actId="2696"/>
        <pc:sldMkLst>
          <pc:docMk/>
          <pc:sldMk cId="71935989" sldId="271"/>
        </pc:sldMkLst>
      </pc:sldChg>
    </pc:docChg>
  </pc:docChgLst>
  <pc:docChgLst>
    <pc:chgData name="荒木俊介" userId="d76aaee836bc8eac" providerId="LiveId" clId="{490C802E-2361-40C5-B190-C074FB657A1F}"/>
  </pc:docChgLst>
  <pc:docChgLst>
    <pc:chgData name="荒木 俊介" userId="d76aaee836bc8eac" providerId="LiveId" clId="{C30A21C2-C5CB-4788-93A1-B83E5350A5BF}"/>
    <pc:docChg chg="undo custSel delSld modSld">
      <pc:chgData name="荒木 俊介" userId="d76aaee836bc8eac" providerId="LiveId" clId="{C30A21C2-C5CB-4788-93A1-B83E5350A5BF}" dt="2018-08-31T02:33:02.565" v="63" actId="20577"/>
      <pc:docMkLst>
        <pc:docMk/>
      </pc:docMkLst>
      <pc:sldChg chg="addSp delSp modSp">
        <pc:chgData name="荒木 俊介" userId="d76aaee836bc8eac" providerId="LiveId" clId="{C30A21C2-C5CB-4788-93A1-B83E5350A5BF}" dt="2018-08-31T01:43:37.175" v="51"/>
        <pc:sldMkLst>
          <pc:docMk/>
          <pc:sldMk cId="2662760561" sldId="265"/>
        </pc:sldMkLst>
        <pc:spChg chg="del">
          <ac:chgData name="荒木 俊介" userId="d76aaee836bc8eac" providerId="LiveId" clId="{C30A21C2-C5CB-4788-93A1-B83E5350A5BF}" dt="2018-08-31T01:43:33.206" v="45" actId="478"/>
          <ac:spMkLst>
            <pc:docMk/>
            <pc:sldMk cId="2662760561" sldId="265"/>
            <ac:spMk id="5" creationId="{5130BBB0-6488-4087-8166-00ACF685BE3E}"/>
          </ac:spMkLst>
        </pc:spChg>
        <pc:spChg chg="add mod">
          <ac:chgData name="荒木 俊介" userId="d76aaee836bc8eac" providerId="LiveId" clId="{C30A21C2-C5CB-4788-93A1-B83E5350A5BF}" dt="2018-08-31T01:43:37.175" v="51"/>
          <ac:spMkLst>
            <pc:docMk/>
            <pc:sldMk cId="2662760561" sldId="265"/>
            <ac:spMk id="6" creationId="{3D3DF25B-53EB-4760-AB99-16BA7918A675}"/>
          </ac:spMkLst>
        </pc:spChg>
      </pc:sldChg>
      <pc:sldChg chg="addSp delSp modSp">
        <pc:chgData name="荒木 俊介" userId="d76aaee836bc8eac" providerId="LiveId" clId="{C30A21C2-C5CB-4788-93A1-B83E5350A5BF}" dt="2018-08-31T01:43:46.664" v="58"/>
        <pc:sldMkLst>
          <pc:docMk/>
          <pc:sldMk cId="1143622014" sldId="266"/>
        </pc:sldMkLst>
        <pc:spChg chg="add del">
          <ac:chgData name="荒木 俊介" userId="d76aaee836bc8eac" providerId="LiveId" clId="{C30A21C2-C5CB-4788-93A1-B83E5350A5BF}" dt="2018-08-31T01:43:41.811" v="52" actId="478"/>
          <ac:spMkLst>
            <pc:docMk/>
            <pc:sldMk cId="1143622014" sldId="266"/>
            <ac:spMk id="5" creationId="{F3D6AD5A-DF5D-43BA-A574-E3186DC513C3}"/>
          </ac:spMkLst>
        </pc:spChg>
        <pc:spChg chg="add mod">
          <ac:chgData name="荒木 俊介" userId="d76aaee836bc8eac" providerId="LiveId" clId="{C30A21C2-C5CB-4788-93A1-B83E5350A5BF}" dt="2018-08-31T01:43:46.664" v="58"/>
          <ac:spMkLst>
            <pc:docMk/>
            <pc:sldMk cId="1143622014" sldId="266"/>
            <ac:spMk id="6" creationId="{2DD7D8E2-96D2-4804-AFA3-3A647D44DD85}"/>
          </ac:spMkLst>
        </pc:spChg>
      </pc:sldChg>
      <pc:sldChg chg="addSp delSp modSp">
        <pc:chgData name="荒木 俊介" userId="d76aaee836bc8eac" providerId="LiveId" clId="{C30A21C2-C5CB-4788-93A1-B83E5350A5BF}" dt="2018-08-31T01:43:29.648" v="44"/>
        <pc:sldMkLst>
          <pc:docMk/>
          <pc:sldMk cId="4089129279" sldId="267"/>
        </pc:sldMkLst>
        <pc:spChg chg="del">
          <ac:chgData name="荒木 俊介" userId="d76aaee836bc8eac" providerId="LiveId" clId="{C30A21C2-C5CB-4788-93A1-B83E5350A5BF}" dt="2018-08-31T01:43:24.953" v="38" actId="478"/>
          <ac:spMkLst>
            <pc:docMk/>
            <pc:sldMk cId="4089129279" sldId="267"/>
            <ac:spMk id="5" creationId="{2B5D618E-7CD0-4116-BEF8-26B21172E791}"/>
          </ac:spMkLst>
        </pc:spChg>
        <pc:spChg chg="add mod">
          <ac:chgData name="荒木 俊介" userId="d76aaee836bc8eac" providerId="LiveId" clId="{C30A21C2-C5CB-4788-93A1-B83E5350A5BF}" dt="2018-08-31T01:43:29.648" v="44"/>
          <ac:spMkLst>
            <pc:docMk/>
            <pc:sldMk cId="4089129279" sldId="267"/>
            <ac:spMk id="6" creationId="{25720F03-FE4A-48B0-9135-02EB7D755391}"/>
          </ac:spMkLst>
        </pc:spChg>
      </pc:sldChg>
      <pc:sldChg chg="modSp">
        <pc:chgData name="荒木 俊介" userId="d76aaee836bc8eac" providerId="LiveId" clId="{C30A21C2-C5CB-4788-93A1-B83E5350A5BF}" dt="2018-08-31T02:33:02.565" v="63" actId="20577"/>
        <pc:sldMkLst>
          <pc:docMk/>
          <pc:sldMk cId="4271096532" sldId="270"/>
        </pc:sldMkLst>
        <pc:spChg chg="mod">
          <ac:chgData name="荒木 俊介" userId="d76aaee836bc8eac" providerId="LiveId" clId="{C30A21C2-C5CB-4788-93A1-B83E5350A5BF}" dt="2018-08-31T02:33:02.565" v="63" actId="20577"/>
          <ac:spMkLst>
            <pc:docMk/>
            <pc:sldMk cId="4271096532" sldId="270"/>
            <ac:spMk id="6" creationId="{5A9E40E3-492F-40FA-ADB5-89C43F924BF5}"/>
          </ac:spMkLst>
        </pc:spChg>
      </pc:sldChg>
      <pc:sldChg chg="delSp modSp">
        <pc:chgData name="荒木 俊介" userId="d76aaee836bc8eac" providerId="LiveId" clId="{C30A21C2-C5CB-4788-93A1-B83E5350A5BF}" dt="2018-08-31T01:43:11.516" v="37"/>
        <pc:sldMkLst>
          <pc:docMk/>
          <pc:sldMk cId="71935989" sldId="271"/>
        </pc:sldMkLst>
        <pc:spChg chg="del">
          <ac:chgData name="荒木 俊介" userId="d76aaee836bc8eac" providerId="LiveId" clId="{C30A21C2-C5CB-4788-93A1-B83E5350A5BF}" dt="2018-08-31T01:42:16.205" v="10" actId="478"/>
          <ac:spMkLst>
            <pc:docMk/>
            <pc:sldMk cId="71935989" sldId="271"/>
            <ac:spMk id="3" creationId="{00000000-0000-0000-0000-000000000000}"/>
          </ac:spMkLst>
        </pc:spChg>
        <pc:spChg chg="mod">
          <ac:chgData name="荒木 俊介" userId="d76aaee836bc8eac" providerId="LiveId" clId="{C30A21C2-C5CB-4788-93A1-B83E5350A5BF}" dt="2018-08-31T01:43:11.516" v="37"/>
          <ac:spMkLst>
            <pc:docMk/>
            <pc:sldMk cId="71935989" sldId="271"/>
            <ac:spMk id="4" creationId="{79E93301-1CEF-446F-9A3B-582280D9B7CF}"/>
          </ac:spMkLst>
        </pc:spChg>
        <pc:spChg chg="mod">
          <ac:chgData name="荒木 俊介" userId="d76aaee836bc8eac" providerId="LiveId" clId="{C30A21C2-C5CB-4788-93A1-B83E5350A5BF}" dt="2018-08-31T01:42:26.238" v="14" actId="1076"/>
          <ac:spMkLst>
            <pc:docMk/>
            <pc:sldMk cId="71935989" sldId="271"/>
            <ac:spMk id="6" creationId="{B0CEDC09-723F-4A6E-AF44-23625D173334}"/>
          </ac:spMkLst>
        </pc:spChg>
        <pc:picChg chg="del">
          <ac:chgData name="荒木 俊介" userId="d76aaee836bc8eac" providerId="LiveId" clId="{C30A21C2-C5CB-4788-93A1-B83E5350A5BF}" dt="2018-08-31T01:42:12.285" v="9" actId="478"/>
          <ac:picMkLst>
            <pc:docMk/>
            <pc:sldMk cId="71935989" sldId="271"/>
            <ac:picMk id="2" creationId="{B319E5B2-0CD9-48B6-9D65-083150D87AD2}"/>
          </ac:picMkLst>
        </pc:picChg>
        <pc:picChg chg="mod">
          <ac:chgData name="荒木 俊介" userId="d76aaee836bc8eac" providerId="LiveId" clId="{C30A21C2-C5CB-4788-93A1-B83E5350A5BF}" dt="2018-08-31T01:42:23.542" v="13" actId="1076"/>
          <ac:picMkLst>
            <pc:docMk/>
            <pc:sldMk cId="71935989" sldId="271"/>
            <ac:picMk id="5" creationId="{7D7EAC49-AE69-4417-B34A-AE612F4EBC35}"/>
          </ac:picMkLst>
        </pc:picChg>
      </pc:sldChg>
      <pc:sldChg chg="addSp delSp modSp del">
        <pc:chgData name="荒木 俊介" userId="d76aaee836bc8eac" providerId="LiveId" clId="{C30A21C2-C5CB-4788-93A1-B83E5350A5BF}" dt="2018-08-31T01:41:07.708" v="8"/>
        <pc:sldMkLst>
          <pc:docMk/>
          <pc:sldMk cId="3707420765" sldId="272"/>
        </pc:sldMkLst>
        <pc:spChg chg="mod">
          <ac:chgData name="荒木 俊介" userId="d76aaee836bc8eac" providerId="LiveId" clId="{C30A21C2-C5CB-4788-93A1-B83E5350A5BF}" dt="2018-08-31T01:41:01.141" v="5" actId="1076"/>
          <ac:spMkLst>
            <pc:docMk/>
            <pc:sldMk cId="3707420765" sldId="272"/>
            <ac:spMk id="3" creationId="{00000000-0000-0000-0000-000000000000}"/>
          </ac:spMkLst>
        </pc:spChg>
        <pc:spChg chg="add del">
          <ac:chgData name="荒木 俊介" userId="d76aaee836bc8eac" providerId="LiveId" clId="{C30A21C2-C5CB-4788-93A1-B83E5350A5BF}" dt="2018-08-31T01:41:01.660" v="6" actId="478"/>
          <ac:spMkLst>
            <pc:docMk/>
            <pc:sldMk cId="3707420765" sldId="272"/>
            <ac:spMk id="6" creationId="{B0CEDC09-723F-4A6E-AF44-23625D173334}"/>
          </ac:spMkLst>
        </pc:spChg>
        <pc:picChg chg="mod">
          <ac:chgData name="荒木 俊介" userId="d76aaee836bc8eac" providerId="LiveId" clId="{C30A21C2-C5CB-4788-93A1-B83E5350A5BF}" dt="2018-08-31T01:41:01.141" v="5" actId="1076"/>
          <ac:picMkLst>
            <pc:docMk/>
            <pc:sldMk cId="3707420765" sldId="272"/>
            <ac:picMk id="2" creationId="{B319E5B2-0CD9-48B6-9D65-083150D87AD2}"/>
          </ac:picMkLst>
        </pc:picChg>
        <pc:picChg chg="add del">
          <ac:chgData name="荒木 俊介" userId="d76aaee836bc8eac" providerId="LiveId" clId="{C30A21C2-C5CB-4788-93A1-B83E5350A5BF}" dt="2018-08-31T01:41:02.457" v="7" actId="478"/>
          <ac:picMkLst>
            <pc:docMk/>
            <pc:sldMk cId="3707420765" sldId="272"/>
            <ac:picMk id="5" creationId="{7D7EAC49-AE69-4417-B34A-AE612F4EBC35}"/>
          </ac:picMkLst>
        </pc:picChg>
      </pc:sldChg>
    </pc:docChg>
  </pc:docChgLst>
  <pc:docChgLst>
    <pc:chgData name="荒木 俊介" userId="d76aaee836bc8eac" providerId="LiveId" clId="{E37EF64A-437F-4883-982E-CEB93B6E6137}"/>
    <pc:docChg chg="custSel modSld">
      <pc:chgData name="荒木 俊介" userId="d76aaee836bc8eac" providerId="LiveId" clId="{E37EF64A-437F-4883-982E-CEB93B6E6137}" dt="2018-07-15T15:32:21.700" v="5" actId="14100"/>
      <pc:docMkLst>
        <pc:docMk/>
      </pc:docMkLst>
    </pc:docChg>
  </pc:docChgLst>
  <pc:docChgLst>
    <pc:chgData name="荒木 俊介" userId="d76aaee836bc8eac" providerId="LiveId" clId="{B643CD50-BE65-4039-830B-3C3E472A7EDE}"/>
    <pc:docChg chg="custSel modSld">
      <pc:chgData name="荒木 俊介" userId="d76aaee836bc8eac" providerId="LiveId" clId="{B643CD50-BE65-4039-830B-3C3E472A7EDE}" dt="2018-06-17T07:03:49.587" v="16" actId="2711"/>
      <pc:docMkLst>
        <pc:docMk/>
      </pc:docMkLst>
    </pc:docChg>
  </pc:docChgLst>
  <pc:docChgLst>
    <pc:chgData userId="d76aaee836bc8eac" providerId="LiveId" clId="{2DBC90F5-5C9C-4EDF-AFB1-8017728B3E92}"/>
    <pc:docChg chg="modSld">
      <pc:chgData name="" userId="d76aaee836bc8eac" providerId="LiveId" clId="{2DBC90F5-5C9C-4EDF-AFB1-8017728B3E92}" dt="2018-07-06T01:40:59.019" v="1" actId="1076"/>
      <pc:docMkLst>
        <pc:docMk/>
      </pc:docMkLst>
    </pc:docChg>
  </pc:docChgLst>
  <pc:docChgLst>
    <pc:chgData name="荒木俊介" userId="d76aaee836bc8eac" providerId="LiveId" clId="{5304FBA5-B558-45B3-B60B-6FBE5A859D70}"/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19E35A89-B239-4F2F-B38B-E9434C2FDB0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06312C4-B53B-4222-92CA-3563D25C1E2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D3D3B3-03FD-4460-B834-6CCA416905BB}" type="datetimeFigureOut">
              <a:rPr kumimoji="1" lang="ja-JP" altLang="en-US" smtClean="0"/>
              <a:t>2018/8/31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7F421A0-4DD2-4830-B248-80FD1CDFE5A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3C17400-94B5-4F14-9238-90B392A3797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CF1987-87A6-43ED-9154-A204FCCA2F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34169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8B6298-AFE4-104F-88FB-44ABD80B43C0}" type="datetimeFigureOut">
              <a:rPr kumimoji="1" lang="ja-JP" altLang="en-US" smtClean="0"/>
              <a:t>2018/8/31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89E2DA-CF79-C64F-83E9-F70E4419A6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5331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89E2DA-CF79-C64F-83E9-F70E4419A6D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8439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1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2" y="3886201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60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2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782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0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30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56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82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085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12631-FCA9-4408-A242-95BBD6553243}" type="datetimeFigureOut">
              <a:rPr lang="en-US"/>
              <a:pPr>
                <a:defRPr/>
              </a:pPr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14279B-EB34-4DDC-A7E2-FF12A3F55C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863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87946-2599-411C-A298-A10BAB141C12}" type="datetimeFigureOut">
              <a:rPr lang="en-US"/>
              <a:pPr>
                <a:defRPr/>
              </a:pPr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A4E6A-683F-40DD-B100-5FADB88CE7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029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4"/>
            <a:ext cx="10363200" cy="1362075"/>
          </a:xfrm>
        </p:spPr>
        <p:txBody>
          <a:bodyPr anchor="t"/>
          <a:lstStyle>
            <a:lvl1pPr algn="l">
              <a:defRPr sz="199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20"/>
            <a:ext cx="10363200" cy="1500186"/>
          </a:xfrm>
        </p:spPr>
        <p:txBody>
          <a:bodyPr anchor="b"/>
          <a:lstStyle>
            <a:lvl1pPr marL="0" indent="0">
              <a:buNone/>
              <a:defRPr sz="996">
                <a:solidFill>
                  <a:schemeClr val="tx1">
                    <a:tint val="75000"/>
                  </a:schemeClr>
                </a:solidFill>
              </a:defRPr>
            </a:lvl1pPr>
            <a:lvl2pPr marL="226074" indent="0">
              <a:buNone/>
              <a:defRPr sz="909">
                <a:solidFill>
                  <a:schemeClr val="tx1">
                    <a:tint val="75000"/>
                  </a:schemeClr>
                </a:solidFill>
              </a:defRPr>
            </a:lvl2pPr>
            <a:lvl3pPr marL="452148" indent="0">
              <a:buNone/>
              <a:defRPr sz="779">
                <a:solidFill>
                  <a:schemeClr val="tx1">
                    <a:tint val="75000"/>
                  </a:schemeClr>
                </a:solidFill>
              </a:defRPr>
            </a:lvl3pPr>
            <a:lvl4pPr marL="678222" indent="0">
              <a:buNone/>
              <a:defRPr sz="692">
                <a:solidFill>
                  <a:schemeClr val="tx1">
                    <a:tint val="75000"/>
                  </a:schemeClr>
                </a:solidFill>
              </a:defRPr>
            </a:lvl4pPr>
            <a:lvl5pPr marL="904297" indent="0">
              <a:buNone/>
              <a:defRPr sz="692">
                <a:solidFill>
                  <a:schemeClr val="tx1">
                    <a:tint val="75000"/>
                  </a:schemeClr>
                </a:solidFill>
              </a:defRPr>
            </a:lvl5pPr>
            <a:lvl6pPr marL="1130371" indent="0">
              <a:buNone/>
              <a:defRPr sz="692">
                <a:solidFill>
                  <a:schemeClr val="tx1">
                    <a:tint val="75000"/>
                  </a:schemeClr>
                </a:solidFill>
              </a:defRPr>
            </a:lvl6pPr>
            <a:lvl7pPr marL="1356445" indent="0">
              <a:buNone/>
              <a:defRPr sz="692">
                <a:solidFill>
                  <a:schemeClr val="tx1">
                    <a:tint val="75000"/>
                  </a:schemeClr>
                </a:solidFill>
              </a:defRPr>
            </a:lvl7pPr>
            <a:lvl8pPr marL="1582519" indent="0">
              <a:buNone/>
              <a:defRPr sz="692">
                <a:solidFill>
                  <a:schemeClr val="tx1">
                    <a:tint val="75000"/>
                  </a:schemeClr>
                </a:solidFill>
              </a:defRPr>
            </a:lvl8pPr>
            <a:lvl9pPr marL="1808593" indent="0">
              <a:buNone/>
              <a:defRPr sz="6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F8CAC8-F984-4EF5-A8A6-19DABD644A8E}" type="datetimeFigureOut">
              <a:rPr lang="en-US"/>
              <a:pPr>
                <a:defRPr/>
              </a:pPr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F70B6-5AED-41D6-AB61-3756D58C0F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962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1600206"/>
            <a:ext cx="5384800" cy="4525963"/>
          </a:xfrm>
        </p:spPr>
        <p:txBody>
          <a:bodyPr/>
          <a:lstStyle>
            <a:lvl1pPr>
              <a:defRPr sz="1385"/>
            </a:lvl1pPr>
            <a:lvl2pPr>
              <a:defRPr sz="1169"/>
            </a:lvl2pPr>
            <a:lvl3pPr>
              <a:defRPr sz="996"/>
            </a:lvl3pPr>
            <a:lvl4pPr>
              <a:defRPr sz="909"/>
            </a:lvl4pPr>
            <a:lvl5pPr>
              <a:defRPr sz="909"/>
            </a:lvl5pPr>
            <a:lvl6pPr>
              <a:defRPr sz="909"/>
            </a:lvl6pPr>
            <a:lvl7pPr>
              <a:defRPr sz="909"/>
            </a:lvl7pPr>
            <a:lvl8pPr>
              <a:defRPr sz="909"/>
            </a:lvl8pPr>
            <a:lvl9pPr>
              <a:defRPr sz="9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600206"/>
            <a:ext cx="5384800" cy="4525963"/>
          </a:xfrm>
        </p:spPr>
        <p:txBody>
          <a:bodyPr/>
          <a:lstStyle>
            <a:lvl1pPr>
              <a:defRPr sz="1385"/>
            </a:lvl1pPr>
            <a:lvl2pPr>
              <a:defRPr sz="1169"/>
            </a:lvl2pPr>
            <a:lvl3pPr>
              <a:defRPr sz="996"/>
            </a:lvl3pPr>
            <a:lvl4pPr>
              <a:defRPr sz="909"/>
            </a:lvl4pPr>
            <a:lvl5pPr>
              <a:defRPr sz="909"/>
            </a:lvl5pPr>
            <a:lvl6pPr>
              <a:defRPr sz="909"/>
            </a:lvl6pPr>
            <a:lvl7pPr>
              <a:defRPr sz="909"/>
            </a:lvl7pPr>
            <a:lvl8pPr>
              <a:defRPr sz="909"/>
            </a:lvl8pPr>
            <a:lvl9pPr>
              <a:defRPr sz="9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375BC3-9B4A-4998-A269-963A46326211}" type="datetimeFigureOut">
              <a:rPr lang="en-US"/>
              <a:pPr>
                <a:defRPr/>
              </a:pPr>
              <a:t>8/31/2018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92F6E-CD64-49BB-88B6-D2B0494DE5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311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3" y="1535115"/>
            <a:ext cx="5386917" cy="639762"/>
          </a:xfrm>
        </p:spPr>
        <p:txBody>
          <a:bodyPr anchor="b"/>
          <a:lstStyle>
            <a:lvl1pPr marL="0" indent="0">
              <a:buNone/>
              <a:defRPr sz="1169" b="1"/>
            </a:lvl1pPr>
            <a:lvl2pPr marL="226074" indent="0">
              <a:buNone/>
              <a:defRPr sz="996" b="1"/>
            </a:lvl2pPr>
            <a:lvl3pPr marL="452148" indent="0">
              <a:buNone/>
              <a:defRPr sz="909" b="1"/>
            </a:lvl3pPr>
            <a:lvl4pPr marL="678222" indent="0">
              <a:buNone/>
              <a:defRPr sz="779" b="1"/>
            </a:lvl4pPr>
            <a:lvl5pPr marL="904297" indent="0">
              <a:buNone/>
              <a:defRPr sz="779" b="1"/>
            </a:lvl5pPr>
            <a:lvl6pPr marL="1130371" indent="0">
              <a:buNone/>
              <a:defRPr sz="779" b="1"/>
            </a:lvl6pPr>
            <a:lvl7pPr marL="1356445" indent="0">
              <a:buNone/>
              <a:defRPr sz="779" b="1"/>
            </a:lvl7pPr>
            <a:lvl8pPr marL="1582519" indent="0">
              <a:buNone/>
              <a:defRPr sz="779" b="1"/>
            </a:lvl8pPr>
            <a:lvl9pPr marL="1808593" indent="0">
              <a:buNone/>
              <a:defRPr sz="77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3" y="2174876"/>
            <a:ext cx="5386917" cy="3951288"/>
          </a:xfrm>
        </p:spPr>
        <p:txBody>
          <a:bodyPr/>
          <a:lstStyle>
            <a:lvl1pPr>
              <a:defRPr sz="1169"/>
            </a:lvl1pPr>
            <a:lvl2pPr>
              <a:defRPr sz="996"/>
            </a:lvl2pPr>
            <a:lvl3pPr>
              <a:defRPr sz="909"/>
            </a:lvl3pPr>
            <a:lvl4pPr>
              <a:defRPr sz="779"/>
            </a:lvl4pPr>
            <a:lvl5pPr>
              <a:defRPr sz="779"/>
            </a:lvl5pPr>
            <a:lvl6pPr>
              <a:defRPr sz="779"/>
            </a:lvl6pPr>
            <a:lvl7pPr>
              <a:defRPr sz="779"/>
            </a:lvl7pPr>
            <a:lvl8pPr>
              <a:defRPr sz="779"/>
            </a:lvl8pPr>
            <a:lvl9pPr>
              <a:defRPr sz="77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5"/>
            <a:ext cx="5389033" cy="639762"/>
          </a:xfrm>
        </p:spPr>
        <p:txBody>
          <a:bodyPr anchor="b"/>
          <a:lstStyle>
            <a:lvl1pPr marL="0" indent="0">
              <a:buNone/>
              <a:defRPr sz="1169" b="1"/>
            </a:lvl1pPr>
            <a:lvl2pPr marL="226074" indent="0">
              <a:buNone/>
              <a:defRPr sz="996" b="1"/>
            </a:lvl2pPr>
            <a:lvl3pPr marL="452148" indent="0">
              <a:buNone/>
              <a:defRPr sz="909" b="1"/>
            </a:lvl3pPr>
            <a:lvl4pPr marL="678222" indent="0">
              <a:buNone/>
              <a:defRPr sz="779" b="1"/>
            </a:lvl4pPr>
            <a:lvl5pPr marL="904297" indent="0">
              <a:buNone/>
              <a:defRPr sz="779" b="1"/>
            </a:lvl5pPr>
            <a:lvl6pPr marL="1130371" indent="0">
              <a:buNone/>
              <a:defRPr sz="779" b="1"/>
            </a:lvl6pPr>
            <a:lvl7pPr marL="1356445" indent="0">
              <a:buNone/>
              <a:defRPr sz="779" b="1"/>
            </a:lvl7pPr>
            <a:lvl8pPr marL="1582519" indent="0">
              <a:buNone/>
              <a:defRPr sz="779" b="1"/>
            </a:lvl8pPr>
            <a:lvl9pPr marL="1808593" indent="0">
              <a:buNone/>
              <a:defRPr sz="77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6"/>
            <a:ext cx="5389033" cy="3951288"/>
          </a:xfrm>
        </p:spPr>
        <p:txBody>
          <a:bodyPr/>
          <a:lstStyle>
            <a:lvl1pPr>
              <a:defRPr sz="1169"/>
            </a:lvl1pPr>
            <a:lvl2pPr>
              <a:defRPr sz="996"/>
            </a:lvl2pPr>
            <a:lvl3pPr>
              <a:defRPr sz="909"/>
            </a:lvl3pPr>
            <a:lvl4pPr>
              <a:defRPr sz="779"/>
            </a:lvl4pPr>
            <a:lvl5pPr>
              <a:defRPr sz="779"/>
            </a:lvl5pPr>
            <a:lvl6pPr>
              <a:defRPr sz="779"/>
            </a:lvl6pPr>
            <a:lvl7pPr>
              <a:defRPr sz="779"/>
            </a:lvl7pPr>
            <a:lvl8pPr>
              <a:defRPr sz="779"/>
            </a:lvl8pPr>
            <a:lvl9pPr>
              <a:defRPr sz="77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84C53A-96D6-4D3C-B2DD-4A8312F0D184}" type="datetimeFigureOut">
              <a:rPr lang="en-US"/>
              <a:pPr>
                <a:defRPr/>
              </a:pPr>
              <a:t>8/31/2018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17537-5557-429F-86DC-C5C7D8E18C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291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42A9F-697E-42BE-9A7E-78E342C92F7B}" type="datetimeFigureOut">
              <a:rPr lang="en-US"/>
              <a:pPr>
                <a:defRPr/>
              </a:pPr>
              <a:t>8/31/2018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F993C-6C22-4A46-AFF2-DD398E4F8E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018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D8D93-A63B-4380-BB6C-22544177D9F1}" type="datetimeFigureOut">
              <a:rPr lang="en-US"/>
              <a:pPr>
                <a:defRPr/>
              </a:pPr>
              <a:t>8/31/2018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1D41A-AB69-4C25-A450-70A0C114AD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445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273051"/>
            <a:ext cx="4011084" cy="1162050"/>
          </a:xfrm>
        </p:spPr>
        <p:txBody>
          <a:bodyPr anchor="b"/>
          <a:lstStyle>
            <a:lvl1pPr algn="l">
              <a:defRPr sz="99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057"/>
            <a:ext cx="6815668" cy="5853113"/>
          </a:xfrm>
        </p:spPr>
        <p:txBody>
          <a:bodyPr/>
          <a:lstStyle>
            <a:lvl1pPr>
              <a:defRPr sz="1601"/>
            </a:lvl1pPr>
            <a:lvl2pPr>
              <a:defRPr sz="1385"/>
            </a:lvl2pPr>
            <a:lvl3pPr>
              <a:defRPr sz="1169"/>
            </a:lvl3pPr>
            <a:lvl4pPr>
              <a:defRPr sz="996"/>
            </a:lvl4pPr>
            <a:lvl5pPr>
              <a:defRPr sz="996"/>
            </a:lvl5pPr>
            <a:lvl6pPr>
              <a:defRPr sz="996"/>
            </a:lvl6pPr>
            <a:lvl7pPr>
              <a:defRPr sz="996"/>
            </a:lvl7pPr>
            <a:lvl8pPr>
              <a:defRPr sz="996"/>
            </a:lvl8pPr>
            <a:lvl9pPr>
              <a:defRPr sz="99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5" y="1435105"/>
            <a:ext cx="4011084" cy="4691064"/>
          </a:xfrm>
        </p:spPr>
        <p:txBody>
          <a:bodyPr/>
          <a:lstStyle>
            <a:lvl1pPr marL="0" indent="0">
              <a:buNone/>
              <a:defRPr sz="692"/>
            </a:lvl1pPr>
            <a:lvl2pPr marL="226074" indent="0">
              <a:buNone/>
              <a:defRPr sz="606"/>
            </a:lvl2pPr>
            <a:lvl3pPr marL="452148" indent="0">
              <a:buNone/>
              <a:defRPr sz="476"/>
            </a:lvl3pPr>
            <a:lvl4pPr marL="678222" indent="0">
              <a:buNone/>
              <a:defRPr sz="433"/>
            </a:lvl4pPr>
            <a:lvl5pPr marL="904297" indent="0">
              <a:buNone/>
              <a:defRPr sz="433"/>
            </a:lvl5pPr>
            <a:lvl6pPr marL="1130371" indent="0">
              <a:buNone/>
              <a:defRPr sz="433"/>
            </a:lvl6pPr>
            <a:lvl7pPr marL="1356445" indent="0">
              <a:buNone/>
              <a:defRPr sz="433"/>
            </a:lvl7pPr>
            <a:lvl8pPr marL="1582519" indent="0">
              <a:buNone/>
              <a:defRPr sz="433"/>
            </a:lvl8pPr>
            <a:lvl9pPr marL="1808593" indent="0">
              <a:buNone/>
              <a:defRPr sz="4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66B06-1F6A-476A-BED8-7D64C09146ED}" type="datetimeFigureOut">
              <a:rPr lang="en-US"/>
              <a:pPr>
                <a:defRPr/>
              </a:pPr>
              <a:t>8/31/2018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3B3ED7-E5B4-43E9-81E0-E13E26DE5B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465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9" y="4800602"/>
            <a:ext cx="7315200" cy="566738"/>
          </a:xfrm>
        </p:spPr>
        <p:txBody>
          <a:bodyPr anchor="b"/>
          <a:lstStyle>
            <a:lvl1pPr algn="l">
              <a:defRPr sz="99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9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1601"/>
            </a:lvl1pPr>
            <a:lvl2pPr marL="226074" indent="0">
              <a:buNone/>
              <a:defRPr sz="1385"/>
            </a:lvl2pPr>
            <a:lvl3pPr marL="452148" indent="0">
              <a:buNone/>
              <a:defRPr sz="1169"/>
            </a:lvl3pPr>
            <a:lvl4pPr marL="678222" indent="0">
              <a:buNone/>
              <a:defRPr sz="996"/>
            </a:lvl4pPr>
            <a:lvl5pPr marL="904297" indent="0">
              <a:buNone/>
              <a:defRPr sz="996"/>
            </a:lvl5pPr>
            <a:lvl6pPr marL="1130371" indent="0">
              <a:buNone/>
              <a:defRPr sz="996"/>
            </a:lvl6pPr>
            <a:lvl7pPr marL="1356445" indent="0">
              <a:buNone/>
              <a:defRPr sz="996"/>
            </a:lvl7pPr>
            <a:lvl8pPr marL="1582519" indent="0">
              <a:buNone/>
              <a:defRPr sz="996"/>
            </a:lvl8pPr>
            <a:lvl9pPr marL="1808593" indent="0">
              <a:buNone/>
              <a:defRPr sz="996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9" y="5367340"/>
            <a:ext cx="7315200" cy="804862"/>
          </a:xfrm>
        </p:spPr>
        <p:txBody>
          <a:bodyPr/>
          <a:lstStyle>
            <a:lvl1pPr marL="0" indent="0">
              <a:buNone/>
              <a:defRPr sz="692"/>
            </a:lvl1pPr>
            <a:lvl2pPr marL="226074" indent="0">
              <a:buNone/>
              <a:defRPr sz="606"/>
            </a:lvl2pPr>
            <a:lvl3pPr marL="452148" indent="0">
              <a:buNone/>
              <a:defRPr sz="476"/>
            </a:lvl3pPr>
            <a:lvl4pPr marL="678222" indent="0">
              <a:buNone/>
              <a:defRPr sz="433"/>
            </a:lvl4pPr>
            <a:lvl5pPr marL="904297" indent="0">
              <a:buNone/>
              <a:defRPr sz="433"/>
            </a:lvl5pPr>
            <a:lvl6pPr marL="1130371" indent="0">
              <a:buNone/>
              <a:defRPr sz="433"/>
            </a:lvl6pPr>
            <a:lvl7pPr marL="1356445" indent="0">
              <a:buNone/>
              <a:defRPr sz="433"/>
            </a:lvl7pPr>
            <a:lvl8pPr marL="1582519" indent="0">
              <a:buNone/>
              <a:defRPr sz="433"/>
            </a:lvl8pPr>
            <a:lvl9pPr marL="1808593" indent="0">
              <a:buNone/>
              <a:defRPr sz="4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C83D2-C8E7-4083-81D1-32E66E78DFEC}" type="datetimeFigureOut">
              <a:rPr lang="en-US"/>
              <a:pPr>
                <a:defRPr/>
              </a:pPr>
              <a:t>8/31/2018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D8A8F-2B36-4426-99E6-8C7494451C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247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EA60B-88AD-4D7E-A784-7C2CE13900C8}" type="datetimeFigureOut">
              <a:rPr lang="en-US"/>
              <a:pPr>
                <a:defRPr/>
              </a:pPr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77D03-0A28-42B3-9C6B-761A3C547B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748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2" y="274645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274645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72C9D8-1BC6-47F3-8F77-4B3A7D843AA6}" type="datetimeFigureOut">
              <a:rPr lang="en-US"/>
              <a:pPr>
                <a:defRPr/>
              </a:pPr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53D9D-63DD-4D53-9089-1550359260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071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10306" y="275333"/>
            <a:ext cx="10971389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498" tIns="52249" rIns="104498" bIns="5224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10306" y="1599905"/>
            <a:ext cx="10971389" cy="452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498" tIns="52249" rIns="104498" bIns="5224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0307" y="6356450"/>
            <a:ext cx="2843388" cy="364629"/>
          </a:xfrm>
          <a:prstGeom prst="rect">
            <a:avLst/>
          </a:prstGeom>
        </p:spPr>
        <p:txBody>
          <a:bodyPr vert="horz" lIns="104498" tIns="52249" rIns="104498" bIns="52249" rtlCol="0" anchor="ctr"/>
          <a:lstStyle>
            <a:lvl1pPr algn="l" defTabSz="452148" fontAlgn="auto">
              <a:spcBef>
                <a:spcPts val="0"/>
              </a:spcBef>
              <a:spcAft>
                <a:spcPts val="0"/>
              </a:spcAft>
              <a:defRPr sz="606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6E593AA-E828-4BFF-9F67-B487E84C1486}" type="datetimeFigureOut">
              <a:rPr lang="en-US"/>
              <a:pPr>
                <a:defRPr/>
              </a:pPr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6306" y="6356450"/>
            <a:ext cx="3859388" cy="364629"/>
          </a:xfrm>
          <a:prstGeom prst="rect">
            <a:avLst/>
          </a:prstGeom>
        </p:spPr>
        <p:txBody>
          <a:bodyPr vert="horz" lIns="104498" tIns="52249" rIns="104498" bIns="52249" rtlCol="0" anchor="ctr"/>
          <a:lstStyle>
            <a:lvl1pPr algn="ctr" defTabSz="452148" fontAlgn="auto">
              <a:spcBef>
                <a:spcPts val="0"/>
              </a:spcBef>
              <a:spcAft>
                <a:spcPts val="0"/>
              </a:spcAft>
              <a:defRPr sz="606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8306" y="6356450"/>
            <a:ext cx="2843388" cy="364629"/>
          </a:xfrm>
          <a:prstGeom prst="rect">
            <a:avLst/>
          </a:prstGeom>
        </p:spPr>
        <p:txBody>
          <a:bodyPr vert="horz" lIns="104498" tIns="52249" rIns="104498" bIns="52249" rtlCol="0" anchor="ctr"/>
          <a:lstStyle>
            <a:lvl1pPr algn="r" defTabSz="452148" fontAlgn="auto">
              <a:spcBef>
                <a:spcPts val="0"/>
              </a:spcBef>
              <a:spcAft>
                <a:spcPts val="0"/>
              </a:spcAft>
              <a:defRPr sz="606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196793D-4CDB-4319-A47D-A724FAEB9B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369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1974" rtl="0" eaLnBrk="0" fontAlgn="base" hangingPunct="0">
        <a:spcBef>
          <a:spcPct val="0"/>
        </a:spcBef>
        <a:spcAft>
          <a:spcPct val="0"/>
        </a:spcAft>
        <a:defRPr sz="2163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1974" rtl="0" eaLnBrk="0" fontAlgn="base" hangingPunct="0">
        <a:spcBef>
          <a:spcPct val="0"/>
        </a:spcBef>
        <a:spcAft>
          <a:spcPct val="0"/>
        </a:spcAft>
        <a:defRPr sz="2163">
          <a:solidFill>
            <a:schemeClr val="tx1"/>
          </a:solidFill>
          <a:latin typeface="Calibri" pitchFamily="34" charset="0"/>
        </a:defRPr>
      </a:lvl2pPr>
      <a:lvl3pPr algn="ctr" defTabSz="451974" rtl="0" eaLnBrk="0" fontAlgn="base" hangingPunct="0">
        <a:spcBef>
          <a:spcPct val="0"/>
        </a:spcBef>
        <a:spcAft>
          <a:spcPct val="0"/>
        </a:spcAft>
        <a:defRPr sz="2163">
          <a:solidFill>
            <a:schemeClr val="tx1"/>
          </a:solidFill>
          <a:latin typeface="Calibri" pitchFamily="34" charset="0"/>
        </a:defRPr>
      </a:lvl3pPr>
      <a:lvl4pPr algn="ctr" defTabSz="451974" rtl="0" eaLnBrk="0" fontAlgn="base" hangingPunct="0">
        <a:spcBef>
          <a:spcPct val="0"/>
        </a:spcBef>
        <a:spcAft>
          <a:spcPct val="0"/>
        </a:spcAft>
        <a:defRPr sz="2163">
          <a:solidFill>
            <a:schemeClr val="tx1"/>
          </a:solidFill>
          <a:latin typeface="Calibri" pitchFamily="34" charset="0"/>
        </a:defRPr>
      </a:lvl4pPr>
      <a:lvl5pPr algn="ctr" defTabSz="451974" rtl="0" eaLnBrk="0" fontAlgn="base" hangingPunct="0">
        <a:spcBef>
          <a:spcPct val="0"/>
        </a:spcBef>
        <a:spcAft>
          <a:spcPct val="0"/>
        </a:spcAft>
        <a:defRPr sz="2163">
          <a:solidFill>
            <a:schemeClr val="tx1"/>
          </a:solidFill>
          <a:latin typeface="Calibri" pitchFamily="34" charset="0"/>
        </a:defRPr>
      </a:lvl5pPr>
      <a:lvl6pPr marL="197825" algn="ctr" defTabSz="451974" rtl="0" fontAlgn="base">
        <a:spcBef>
          <a:spcPct val="0"/>
        </a:spcBef>
        <a:spcAft>
          <a:spcPct val="0"/>
        </a:spcAft>
        <a:defRPr sz="2163">
          <a:solidFill>
            <a:schemeClr val="tx1"/>
          </a:solidFill>
          <a:latin typeface="Calibri" pitchFamily="34" charset="0"/>
        </a:defRPr>
      </a:lvl6pPr>
      <a:lvl7pPr marL="395649" algn="ctr" defTabSz="451974" rtl="0" fontAlgn="base">
        <a:spcBef>
          <a:spcPct val="0"/>
        </a:spcBef>
        <a:spcAft>
          <a:spcPct val="0"/>
        </a:spcAft>
        <a:defRPr sz="2163">
          <a:solidFill>
            <a:schemeClr val="tx1"/>
          </a:solidFill>
          <a:latin typeface="Calibri" pitchFamily="34" charset="0"/>
        </a:defRPr>
      </a:lvl7pPr>
      <a:lvl8pPr marL="593474" algn="ctr" defTabSz="451974" rtl="0" fontAlgn="base">
        <a:spcBef>
          <a:spcPct val="0"/>
        </a:spcBef>
        <a:spcAft>
          <a:spcPct val="0"/>
        </a:spcAft>
        <a:defRPr sz="2163">
          <a:solidFill>
            <a:schemeClr val="tx1"/>
          </a:solidFill>
          <a:latin typeface="Calibri" pitchFamily="34" charset="0"/>
        </a:defRPr>
      </a:lvl8pPr>
      <a:lvl9pPr marL="791299" algn="ctr" defTabSz="451974" rtl="0" fontAlgn="base">
        <a:spcBef>
          <a:spcPct val="0"/>
        </a:spcBef>
        <a:spcAft>
          <a:spcPct val="0"/>
        </a:spcAft>
        <a:defRPr sz="2163">
          <a:solidFill>
            <a:schemeClr val="tx1"/>
          </a:solidFill>
          <a:latin typeface="Calibri" pitchFamily="34" charset="0"/>
        </a:defRPr>
      </a:lvl9pPr>
    </p:titleStyle>
    <p:bodyStyle>
      <a:lvl1pPr marL="168975" indent="-168975" algn="l" defTabSz="451974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1" kern="1200">
          <a:solidFill>
            <a:schemeClr val="tx1"/>
          </a:solidFill>
          <a:latin typeface="+mn-lt"/>
          <a:ea typeface="+mn-ea"/>
          <a:cs typeface="+mn-cs"/>
        </a:defRPr>
      </a:lvl1pPr>
      <a:lvl2pPr marL="366800" indent="-140813" algn="l" defTabSz="451974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385" kern="1200">
          <a:solidFill>
            <a:schemeClr val="tx1"/>
          </a:solidFill>
          <a:latin typeface="+mn-lt"/>
          <a:ea typeface="+mn-ea"/>
          <a:cs typeface="+mn-cs"/>
        </a:defRPr>
      </a:lvl2pPr>
      <a:lvl3pPr marL="564625" indent="-112650" algn="l" defTabSz="451974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169" kern="1200">
          <a:solidFill>
            <a:schemeClr val="tx1"/>
          </a:solidFill>
          <a:latin typeface="+mn-lt"/>
          <a:ea typeface="+mn-ea"/>
          <a:cs typeface="+mn-cs"/>
        </a:defRPr>
      </a:lvl3pPr>
      <a:lvl4pPr marL="790612" indent="-112650" algn="l" defTabSz="451974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996" kern="1200">
          <a:solidFill>
            <a:schemeClr val="tx1"/>
          </a:solidFill>
          <a:latin typeface="+mn-lt"/>
          <a:ea typeface="+mn-ea"/>
          <a:cs typeface="+mn-cs"/>
        </a:defRPr>
      </a:lvl4pPr>
      <a:lvl5pPr marL="1017286" indent="-112650" algn="l" defTabSz="451974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996" kern="1200">
          <a:solidFill>
            <a:schemeClr val="tx1"/>
          </a:solidFill>
          <a:latin typeface="+mn-lt"/>
          <a:ea typeface="+mn-ea"/>
          <a:cs typeface="+mn-cs"/>
        </a:defRPr>
      </a:lvl5pPr>
      <a:lvl6pPr marL="1243407" indent="-113037" algn="l" defTabSz="452148" rtl="0" eaLnBrk="1" latinLnBrk="0" hangingPunct="1">
        <a:spcBef>
          <a:spcPct val="20000"/>
        </a:spcBef>
        <a:buFont typeface="Arial" pitchFamily="34" charset="0"/>
        <a:buChar char="•"/>
        <a:defRPr sz="996" kern="1200">
          <a:solidFill>
            <a:schemeClr val="tx1"/>
          </a:solidFill>
          <a:latin typeface="+mn-lt"/>
          <a:ea typeface="+mn-ea"/>
          <a:cs typeface="+mn-cs"/>
        </a:defRPr>
      </a:lvl6pPr>
      <a:lvl7pPr marL="1469482" indent="-113037" algn="l" defTabSz="452148" rtl="0" eaLnBrk="1" latinLnBrk="0" hangingPunct="1">
        <a:spcBef>
          <a:spcPct val="20000"/>
        </a:spcBef>
        <a:buFont typeface="Arial" pitchFamily="34" charset="0"/>
        <a:buChar char="•"/>
        <a:defRPr sz="996" kern="1200">
          <a:solidFill>
            <a:schemeClr val="tx1"/>
          </a:solidFill>
          <a:latin typeface="+mn-lt"/>
          <a:ea typeface="+mn-ea"/>
          <a:cs typeface="+mn-cs"/>
        </a:defRPr>
      </a:lvl7pPr>
      <a:lvl8pPr marL="1695556" indent="-113037" algn="l" defTabSz="452148" rtl="0" eaLnBrk="1" latinLnBrk="0" hangingPunct="1">
        <a:spcBef>
          <a:spcPct val="20000"/>
        </a:spcBef>
        <a:buFont typeface="Arial" pitchFamily="34" charset="0"/>
        <a:buChar char="•"/>
        <a:defRPr sz="996" kern="1200">
          <a:solidFill>
            <a:schemeClr val="tx1"/>
          </a:solidFill>
          <a:latin typeface="+mn-lt"/>
          <a:ea typeface="+mn-ea"/>
          <a:cs typeface="+mn-cs"/>
        </a:defRPr>
      </a:lvl8pPr>
      <a:lvl9pPr marL="1921630" indent="-113037" algn="l" defTabSz="452148" rtl="0" eaLnBrk="1" latinLnBrk="0" hangingPunct="1">
        <a:spcBef>
          <a:spcPct val="20000"/>
        </a:spcBef>
        <a:buFont typeface="Arial" pitchFamily="34" charset="0"/>
        <a:buChar char="•"/>
        <a:defRPr sz="99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2148" rtl="0" eaLnBrk="1" latinLnBrk="0" hangingPunct="1">
        <a:defRPr sz="909" kern="1200">
          <a:solidFill>
            <a:schemeClr val="tx1"/>
          </a:solidFill>
          <a:latin typeface="+mn-lt"/>
          <a:ea typeface="+mn-ea"/>
          <a:cs typeface="+mn-cs"/>
        </a:defRPr>
      </a:lvl1pPr>
      <a:lvl2pPr marL="226074" algn="l" defTabSz="452148" rtl="0" eaLnBrk="1" latinLnBrk="0" hangingPunct="1">
        <a:defRPr sz="909" kern="1200">
          <a:solidFill>
            <a:schemeClr val="tx1"/>
          </a:solidFill>
          <a:latin typeface="+mn-lt"/>
          <a:ea typeface="+mn-ea"/>
          <a:cs typeface="+mn-cs"/>
        </a:defRPr>
      </a:lvl2pPr>
      <a:lvl3pPr marL="452148" algn="l" defTabSz="452148" rtl="0" eaLnBrk="1" latinLnBrk="0" hangingPunct="1">
        <a:defRPr sz="909" kern="1200">
          <a:solidFill>
            <a:schemeClr val="tx1"/>
          </a:solidFill>
          <a:latin typeface="+mn-lt"/>
          <a:ea typeface="+mn-ea"/>
          <a:cs typeface="+mn-cs"/>
        </a:defRPr>
      </a:lvl3pPr>
      <a:lvl4pPr marL="678222" algn="l" defTabSz="452148" rtl="0" eaLnBrk="1" latinLnBrk="0" hangingPunct="1">
        <a:defRPr sz="909" kern="1200">
          <a:solidFill>
            <a:schemeClr val="tx1"/>
          </a:solidFill>
          <a:latin typeface="+mn-lt"/>
          <a:ea typeface="+mn-ea"/>
          <a:cs typeface="+mn-cs"/>
        </a:defRPr>
      </a:lvl4pPr>
      <a:lvl5pPr marL="904297" algn="l" defTabSz="452148" rtl="0" eaLnBrk="1" latinLnBrk="0" hangingPunct="1">
        <a:defRPr sz="909" kern="1200">
          <a:solidFill>
            <a:schemeClr val="tx1"/>
          </a:solidFill>
          <a:latin typeface="+mn-lt"/>
          <a:ea typeface="+mn-ea"/>
          <a:cs typeface="+mn-cs"/>
        </a:defRPr>
      </a:lvl5pPr>
      <a:lvl6pPr marL="1130371" algn="l" defTabSz="452148" rtl="0" eaLnBrk="1" latinLnBrk="0" hangingPunct="1">
        <a:defRPr sz="909" kern="1200">
          <a:solidFill>
            <a:schemeClr val="tx1"/>
          </a:solidFill>
          <a:latin typeface="+mn-lt"/>
          <a:ea typeface="+mn-ea"/>
          <a:cs typeface="+mn-cs"/>
        </a:defRPr>
      </a:lvl6pPr>
      <a:lvl7pPr marL="1356445" algn="l" defTabSz="452148" rtl="0" eaLnBrk="1" latinLnBrk="0" hangingPunct="1">
        <a:defRPr sz="909" kern="1200">
          <a:solidFill>
            <a:schemeClr val="tx1"/>
          </a:solidFill>
          <a:latin typeface="+mn-lt"/>
          <a:ea typeface="+mn-ea"/>
          <a:cs typeface="+mn-cs"/>
        </a:defRPr>
      </a:lvl7pPr>
      <a:lvl8pPr marL="1582519" algn="l" defTabSz="452148" rtl="0" eaLnBrk="1" latinLnBrk="0" hangingPunct="1">
        <a:defRPr sz="909" kern="1200">
          <a:solidFill>
            <a:schemeClr val="tx1"/>
          </a:solidFill>
          <a:latin typeface="+mn-lt"/>
          <a:ea typeface="+mn-ea"/>
          <a:cs typeface="+mn-cs"/>
        </a:defRPr>
      </a:lvl8pPr>
      <a:lvl9pPr marL="1808593" algn="l" defTabSz="452148" rtl="0" eaLnBrk="1" latinLnBrk="0" hangingPunct="1">
        <a:defRPr sz="9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/>
          <p:cNvSpPr txBox="1">
            <a:spLocks/>
          </p:cNvSpPr>
          <p:nvPr/>
        </p:nvSpPr>
        <p:spPr bwMode="auto">
          <a:xfrm>
            <a:off x="3556512" y="5614292"/>
            <a:ext cx="5901936" cy="98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5311" tIns="32656" rIns="65311" bIns="32656" numCol="1" anchor="ctr" anchorCtr="0" compatLnSpc="1">
            <a:prstTxWarp prst="textNoShape">
              <a:avLst/>
            </a:prstTxWarp>
          </a:bodyPr>
          <a:lstStyle>
            <a:lvl1pPr algn="ctr" defTabSz="1044575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1044575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algn="ctr" defTabSz="1044575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Calibri" pitchFamily="34" charset="0"/>
              </a:defRPr>
            </a:lvl3pPr>
            <a:lvl4pPr algn="ctr" defTabSz="1044575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Calibri" pitchFamily="34" charset="0"/>
              </a:defRPr>
            </a:lvl4pPr>
            <a:lvl5pPr algn="ctr" defTabSz="1044575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1044575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1044575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1044575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1044575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896938" indent="-896938" algn="l"/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Comparison of vitamin A supplementation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versus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control.</a:t>
            </a:r>
          </a:p>
          <a:p>
            <a:pPr marL="896938" indent="-896938" algn="l"/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Outcome 6: any grade of intraventricular hemorrhage</a:t>
            </a:r>
            <a:endParaRPr kumimoji="1" lang="en-US" altLang="ja-JP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57B506F-6ED9-4715-B7CF-70C6C58F0B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5319" y="891540"/>
            <a:ext cx="8661362" cy="423291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5720F03-FE4A-48B0-9135-02EB7D755391}"/>
              </a:ext>
            </a:extLst>
          </p:cNvPr>
          <p:cNvSpPr txBox="1"/>
          <p:nvPr/>
        </p:nvSpPr>
        <p:spPr>
          <a:xfrm>
            <a:off x="274320" y="6400800"/>
            <a:ext cx="7777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S2 Fig.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129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9217</TotalTime>
  <Words>21</Words>
  <Application>Microsoft Office PowerPoint</Application>
  <PresentationFormat>ワイド画面</PresentationFormat>
  <Paragraphs>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ＭＳ Ｐゴシック</vt:lpstr>
      <vt:lpstr>游ゴシック</vt:lpstr>
      <vt:lpstr>Arial</vt:lpstr>
      <vt:lpstr>Calibri</vt:lpstr>
      <vt:lpstr>Times New Roman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荒木俊介</dc:creator>
  <cp:lastModifiedBy>荒木 俊介</cp:lastModifiedBy>
  <cp:revision>51</cp:revision>
  <cp:lastPrinted>2017-10-03T12:30:45Z</cp:lastPrinted>
  <dcterms:created xsi:type="dcterms:W3CDTF">2017-06-13T11:30:37Z</dcterms:created>
  <dcterms:modified xsi:type="dcterms:W3CDTF">2018-08-31T04:07:59Z</dcterms:modified>
</cp:coreProperties>
</file>