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59" r:id="rId5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14800" y="63246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Supplemental </a:t>
            </a:r>
            <a:r>
              <a:rPr lang="en-US" sz="1400" smtClean="0">
                <a:latin typeface="Times New Roman" pitchFamily="18" charset="0"/>
                <a:cs typeface="Times New Roman" pitchFamily="18" charset="0"/>
              </a:rPr>
              <a:t>file 1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/>
          <a:srcRect l="4196" t="20859" r="5995" b="7362"/>
          <a:stretch>
            <a:fillRect/>
          </a:stretch>
        </p:blipFill>
        <p:spPr bwMode="auto">
          <a:xfrm>
            <a:off x="125412" y="125412"/>
            <a:ext cx="8866188" cy="612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9"/>
          <p:cNvPicPr>
            <a:picLocks noChangeAspect="1" noChangeArrowheads="1"/>
          </p:cNvPicPr>
          <p:nvPr/>
        </p:nvPicPr>
        <p:blipFill>
          <a:blip r:embed="rId2"/>
          <a:srcRect l="4208" t="17168" r="4936" b="7082"/>
          <a:stretch>
            <a:fillRect/>
          </a:stretch>
        </p:blipFill>
        <p:spPr bwMode="auto">
          <a:xfrm>
            <a:off x="100012" y="92075"/>
            <a:ext cx="8739188" cy="592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114800" y="63246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Supplemental file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/>
          <p:cNvPicPr>
            <a:picLocks noChangeAspect="1" noChangeArrowheads="1"/>
          </p:cNvPicPr>
          <p:nvPr/>
        </p:nvPicPr>
        <p:blipFill>
          <a:blip r:embed="rId2"/>
          <a:srcRect l="3935" t="15288" r="4182" b="7014"/>
          <a:stretch>
            <a:fillRect/>
          </a:stretch>
        </p:blipFill>
        <p:spPr bwMode="auto">
          <a:xfrm>
            <a:off x="125412" y="109537"/>
            <a:ext cx="8866188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114800" y="63246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Supplemental file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6200" y="6096000"/>
            <a:ext cx="868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Supplemental </a:t>
            </a:r>
            <a:r>
              <a:rPr lang="en-US" sz="1400" b="1" smtClean="0">
                <a:latin typeface="Times New Roman" pitchFamily="18" charset="0"/>
                <a:cs typeface="Times New Roman" pitchFamily="18" charset="0"/>
              </a:rPr>
              <a:t>file </a:t>
            </a:r>
            <a:r>
              <a:rPr lang="en-US" sz="1400" b="1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A-D.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Meta-analysis endothelial activation standardized mean differences estimates for (A) for ICAM-1, (B) for VCAM-1, (C) for E-selectin and (D) for endothelin in vitamin D and placebo groups (CI=95%).</a:t>
            </a:r>
          </a:p>
        </p:txBody>
      </p:sp>
      <p:pic>
        <p:nvPicPr>
          <p:cNvPr id="5122" name="Picture 3"/>
          <p:cNvPicPr>
            <a:picLocks noChangeAspect="1" noChangeArrowheads="1"/>
          </p:cNvPicPr>
          <p:nvPr/>
        </p:nvPicPr>
        <p:blipFill>
          <a:blip r:embed="rId2"/>
          <a:srcRect l="2670" t="21106" r="4488" b="7204"/>
          <a:stretch>
            <a:fillRect/>
          </a:stretch>
        </p:blipFill>
        <p:spPr bwMode="auto">
          <a:xfrm>
            <a:off x="98425" y="131762"/>
            <a:ext cx="8893175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14800" y="5715000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Supplemental file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D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61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reza</dc:creator>
  <cp:lastModifiedBy>Windows User</cp:lastModifiedBy>
  <cp:revision>19</cp:revision>
  <dcterms:created xsi:type="dcterms:W3CDTF">2006-08-16T00:00:00Z</dcterms:created>
  <dcterms:modified xsi:type="dcterms:W3CDTF">2018-09-28T06:40:47Z</dcterms:modified>
</cp:coreProperties>
</file>