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4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25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78662-ADF0-4BB6-BB73-58A73DBA9757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F8068-EF47-458C-911C-24CB60BB7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10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04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84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48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73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84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67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01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13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8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64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16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2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17">
            <a:extLst>
              <a:ext uri="{FF2B5EF4-FFF2-40B4-BE49-F238E27FC236}">
                <a16:creationId xmlns:a16="http://schemas.microsoft.com/office/drawing/2014/main" id="{8377FA59-F788-422C-B7F9-198F5AD8E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2830" y="45536"/>
            <a:ext cx="2321170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77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9BEB184-A32D-4600-91A6-B60411C8C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5" name="図 14">
            <a:extLst>
              <a:ext uri="{FF2B5EF4-FFF2-40B4-BE49-F238E27FC236}">
                <a16:creationId xmlns:a16="http://schemas.microsoft.com/office/drawing/2014/main" id="{F96EF22E-875F-4408-9FED-1A983D2B9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35" y="695738"/>
            <a:ext cx="8062618" cy="423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02CE78B-4CE5-4BD7-896E-53B69008C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8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BC4707-A6B1-4FD4-8E67-8DFF356B81DB}"/>
              </a:ext>
            </a:extLst>
          </p:cNvPr>
          <p:cNvSpPr/>
          <p:nvPr/>
        </p:nvSpPr>
        <p:spPr>
          <a:xfrm>
            <a:off x="824947" y="5381034"/>
            <a:ext cx="78220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S5.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Sequencing analysis of 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gene in AMU-ML2 cells. (A) Total RNA was isolated from AMU-ML2 cells using the </a:t>
            </a:r>
            <a:r>
              <a:rPr lang="en-US" altLang="ja-JP" sz="1200" kern="100" dirty="0" err="1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Nucleospin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RNA kit (</a:t>
            </a:r>
            <a:r>
              <a:rPr lang="en-US" altLang="ja-JP" sz="1200" kern="100" dirty="0" err="1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TaKaRa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Bio, Inc.). After synthesizing complementary DNA, PCR amplification of 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gene was performed with a gene specific primer set, as described in Online Supplementary Data. Sequence analysis was performed by using an Applied Biosystems 3130 Genetic Analyzer. The 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frameshift mutation c.377_378delAC was detected in AMU-ML2 cells (arrowhead). (B) Sequence alignment of 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with wild-type (WT) 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gene. Nucleotide number is in reference to GenBank accession NM_000546.5 (</a:t>
            </a:r>
            <a:r>
              <a:rPr lang="en-US" altLang="ja-JP" sz="1200" i="1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TP53</a:t>
            </a:r>
            <a:r>
              <a:rPr lang="en-US" altLang="ja-JP" sz="1200" kern="10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transcript variant 1, mRNA). </a:t>
            </a:r>
            <a:endParaRPr lang="ja-JP" altLang="ja-JP" sz="1200" kern="100" dirty="0">
              <a:effectLst/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016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125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明朝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shohei</dc:creator>
  <cp:lastModifiedBy>hanamura@aichi-med-u.ac.jp</cp:lastModifiedBy>
  <cp:revision>13</cp:revision>
  <dcterms:created xsi:type="dcterms:W3CDTF">2018-10-10T03:17:49Z</dcterms:created>
  <dcterms:modified xsi:type="dcterms:W3CDTF">2018-10-12T16:34:42Z</dcterms:modified>
</cp:coreProperties>
</file>