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46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35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61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0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24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0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0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38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14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6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3E1AC-CB78-44C2-84B9-F810902564AB}" type="datetimeFigureOut">
              <a:rPr lang="en-US" smtClean="0"/>
              <a:t>6/12/2018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BA2EF-4BA7-43DC-9EEE-975E53A49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32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274D38B-EB0C-453D-A779-88E8693E17FC}"/>
              </a:ext>
            </a:extLst>
          </p:cNvPr>
          <p:cNvGrpSpPr/>
          <p:nvPr/>
        </p:nvGrpSpPr>
        <p:grpSpPr>
          <a:xfrm>
            <a:off x="238161" y="487516"/>
            <a:ext cx="2414346" cy="1902905"/>
            <a:chOff x="254939" y="353292"/>
            <a:chExt cx="2414346" cy="190290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7166E55-55E3-4C62-B707-A56CCF95FB3E}"/>
                </a:ext>
              </a:extLst>
            </p:cNvPr>
            <p:cNvGrpSpPr/>
            <p:nvPr/>
          </p:nvGrpSpPr>
          <p:grpSpPr>
            <a:xfrm>
              <a:off x="254939" y="353292"/>
              <a:ext cx="2390944" cy="1902905"/>
              <a:chOff x="608230" y="498765"/>
              <a:chExt cx="2390944" cy="1902905"/>
            </a:xfrm>
          </p:grpSpPr>
          <p:pic>
            <p:nvPicPr>
              <p:cNvPr id="8" name="Picture 158" descr="1054 homo SSN 10x.tif">
                <a:extLst>
                  <a:ext uri="{FF2B5EF4-FFF2-40B4-BE49-F238E27FC236}">
                    <a16:creationId xmlns:a16="http://schemas.microsoft.com/office/drawing/2014/main" id="{9474755A-8263-41CF-9781-C6E8891086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841994" y="1589061"/>
                <a:ext cx="1016565" cy="81260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159" descr="1041 het SSN 10x.tif">
                <a:extLst>
                  <a:ext uri="{FF2B5EF4-FFF2-40B4-BE49-F238E27FC236}">
                    <a16:creationId xmlns:a16="http://schemas.microsoft.com/office/drawing/2014/main" id="{1948C66A-95C2-44EE-A639-2A488FFEBB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18520" y="1589061"/>
                <a:ext cx="1016564" cy="81260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126">
                <a:extLst>
                  <a:ext uri="{FF2B5EF4-FFF2-40B4-BE49-F238E27FC236}">
                    <a16:creationId xmlns:a16="http://schemas.microsoft.com/office/drawing/2014/main" id="{CC897B0A-31FD-48FA-BCAD-4E447E446B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18520" y="727724"/>
                <a:ext cx="1016564" cy="79627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129">
                <a:extLst>
                  <a:ext uri="{FF2B5EF4-FFF2-40B4-BE49-F238E27FC236}">
                    <a16:creationId xmlns:a16="http://schemas.microsoft.com/office/drawing/2014/main" id="{6A42468C-ADC8-4642-9219-E8F1648759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841995" y="727721"/>
                <a:ext cx="1016562" cy="800093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45360A-C239-4708-AFD5-582CCBC0FBEC}"/>
                  </a:ext>
                </a:extLst>
              </p:cNvPr>
              <p:cNvSpPr txBox="1"/>
              <p:nvPr/>
            </p:nvSpPr>
            <p:spPr>
              <a:xfrm>
                <a:off x="841995" y="498767"/>
                <a:ext cx="10353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cs typeface="Arial"/>
                  </a:rPr>
                  <a:t>NS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91F617B-6E6B-47E7-8D8C-194D6B3A3A3F}"/>
                  </a:ext>
                </a:extLst>
              </p:cNvPr>
              <p:cNvSpPr txBox="1"/>
              <p:nvPr/>
            </p:nvSpPr>
            <p:spPr>
              <a:xfrm>
                <a:off x="1963827" y="498765"/>
                <a:ext cx="10353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cs typeface="Arial"/>
                  </a:rPr>
                  <a:t>CD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342F7B-3E0F-4223-B67C-C6983D1CA48D}"/>
                  </a:ext>
                </a:extLst>
              </p:cNvPr>
              <p:cNvSpPr txBox="1"/>
              <p:nvPr/>
            </p:nvSpPr>
            <p:spPr>
              <a:xfrm rot="16200000">
                <a:off x="337788" y="1843743"/>
                <a:ext cx="80249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cs typeface="Arial"/>
                  </a:rPr>
                  <a:t>Col4a3-/-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6A1E83-ABC7-4E01-97AF-4B78B9835A26}"/>
                  </a:ext>
                </a:extLst>
              </p:cNvPr>
              <p:cNvSpPr txBox="1"/>
              <p:nvPr/>
            </p:nvSpPr>
            <p:spPr>
              <a:xfrm rot="16200000">
                <a:off x="286952" y="995258"/>
                <a:ext cx="90417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cs typeface="Arial"/>
                  </a:rPr>
                  <a:t>Col4a3+/+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98A4DD6-49E8-47CA-9639-5033EEFC5918}"/>
                </a:ext>
              </a:extLst>
            </p:cNvPr>
            <p:cNvGrpSpPr/>
            <p:nvPr/>
          </p:nvGrpSpPr>
          <p:grpSpPr>
            <a:xfrm>
              <a:off x="2112722" y="1973297"/>
              <a:ext cx="556563" cy="261610"/>
              <a:chOff x="7261124" y="1719196"/>
              <a:chExt cx="556563" cy="261610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77B95DC1-7193-45E6-A6B7-3221486A2F84}"/>
                  </a:ext>
                </a:extLst>
              </p:cNvPr>
              <p:cNvCxnSpPr/>
              <p:nvPr/>
            </p:nvCxnSpPr>
            <p:spPr>
              <a:xfrm>
                <a:off x="7411572" y="1939964"/>
                <a:ext cx="247650" cy="0"/>
              </a:xfrm>
              <a:prstGeom prst="line">
                <a:avLst/>
              </a:prstGeom>
              <a:ln>
                <a:solidFill>
                  <a:srgbClr val="0D0D0D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AC1501-159A-4E57-95D2-343DEB35AF02}"/>
                  </a:ext>
                </a:extLst>
              </p:cNvPr>
              <p:cNvSpPr txBox="1"/>
              <p:nvPr/>
            </p:nvSpPr>
            <p:spPr>
              <a:xfrm>
                <a:off x="7261124" y="1719196"/>
                <a:ext cx="556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cs typeface="Arial"/>
                  </a:rPr>
                  <a:t>20 </a:t>
                </a:r>
                <a:r>
                  <a:rPr lang="en-US" sz="1100" b="1" dirty="0" err="1">
                    <a:solidFill>
                      <a:srgbClr val="000000"/>
                    </a:solidFill>
                    <a:ea typeface="Lucida Grande"/>
                    <a:cs typeface="Arial"/>
                  </a:rPr>
                  <a:t>μm</a:t>
                </a:r>
                <a:endParaRPr lang="en-US" sz="1100" b="1" dirty="0">
                  <a:solidFill>
                    <a:srgbClr val="000000"/>
                  </a:solidFill>
                  <a:cs typeface="Arial"/>
                </a:endParaRPr>
              </a:p>
            </p:txBody>
          </p:sp>
        </p:grpSp>
      </p:grpSp>
      <p:sp>
        <p:nvSpPr>
          <p:cNvPr id="16" name="TextBox 1"/>
          <p:cNvSpPr txBox="1"/>
          <p:nvPr/>
        </p:nvSpPr>
        <p:spPr>
          <a:xfrm>
            <a:off x="238160" y="118341"/>
            <a:ext cx="2217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Supplementary Figure </a:t>
            </a:r>
            <a:r>
              <a:rPr lang="en-US" sz="1600" dirty="0"/>
              <a:t>1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5703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Lucida Grande</vt:lpstr>
      <vt:lpstr>Office Theme</vt:lpstr>
      <vt:lpstr>PowerPoint Presentation</vt:lpstr>
    </vt:vector>
  </TitlesOfParts>
  <Company>University of Miami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Mitrofanova, Alla</dc:creator>
  <cp:lastModifiedBy>Mitrofanova, Alla</cp:lastModifiedBy>
  <cp:revision>8</cp:revision>
  <dcterms:created xsi:type="dcterms:W3CDTF">2018-06-12T11:52:13Z</dcterms:created>
  <dcterms:modified xsi:type="dcterms:W3CDTF">2018-06-12T14:30:33Z</dcterms:modified>
</cp:coreProperties>
</file>